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1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rts/chart2.xml" ContentType="application/vnd.openxmlformats-officedocument.drawingml.chart+xml"/>
  <Override PartName="/ppt/notesSlides/notesSlide24.xml" ContentType="application/vnd.openxmlformats-officedocument.presentationml.notesSlide+xml"/>
  <Override PartName="/ppt/charts/chart3.xml" ContentType="application/vnd.openxmlformats-officedocument.drawingml.chart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1"/>
  </p:notesMasterIdLst>
  <p:sldIdLst>
    <p:sldId id="269" r:id="rId3"/>
    <p:sldId id="275" r:id="rId4"/>
    <p:sldId id="276" r:id="rId5"/>
    <p:sldId id="271" r:id="rId6"/>
    <p:sldId id="270" r:id="rId7"/>
    <p:sldId id="272" r:id="rId8"/>
    <p:sldId id="257" r:id="rId9"/>
    <p:sldId id="258" r:id="rId10"/>
    <p:sldId id="274" r:id="rId11"/>
    <p:sldId id="277" r:id="rId12"/>
    <p:sldId id="279" r:id="rId13"/>
    <p:sldId id="280" r:id="rId14"/>
    <p:sldId id="281" r:id="rId15"/>
    <p:sldId id="260" r:id="rId16"/>
    <p:sldId id="282" r:id="rId17"/>
    <p:sldId id="284" r:id="rId18"/>
    <p:sldId id="283" r:id="rId19"/>
    <p:sldId id="259" r:id="rId20"/>
    <p:sldId id="262" r:id="rId21"/>
    <p:sldId id="263" r:id="rId22"/>
    <p:sldId id="264" r:id="rId23"/>
    <p:sldId id="287" r:id="rId24"/>
    <p:sldId id="265" r:id="rId25"/>
    <p:sldId id="266" r:id="rId26"/>
    <p:sldId id="267" r:id="rId27"/>
    <p:sldId id="288" r:id="rId28"/>
    <p:sldId id="286" r:id="rId29"/>
    <p:sldId id="285" r:id="rId30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78" autoAdjust="0"/>
    <p:restoredTop sz="94660"/>
  </p:normalViewPr>
  <p:slideViewPr>
    <p:cSldViewPr>
      <p:cViewPr varScale="1">
        <p:scale>
          <a:sx n="127" d="100"/>
          <a:sy n="127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holly\brehob\473\pcb_design\sample1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holly\brehob\473\pcb_design\4Ceramic%20Cap%20Decoupling%20vs%20Freq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holly\brehob\473\pcb_design\4Ceramic%20Cap%20Decoupling%20vs%20Freq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42766718340413E-2"/>
          <c:y val="0.14919369525904036"/>
          <c:w val="0.75612513274134185"/>
          <c:h val="0.71169424900596279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Sheet1!$B$88</c:f>
              <c:strCache>
                <c:ptCount val="1"/>
                <c:pt idx="0">
                  <c:v>Pure inductor</c:v>
                </c:pt>
              </c:strCache>
            </c:strRef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Sheet1!$A$89:$A$125</c:f>
              <c:numCache>
                <c:formatCode>0.00E+00</c:formatCode>
                <c:ptCount val="37"/>
                <c:pt idx="1">
                  <c:v>1000</c:v>
                </c:pt>
                <c:pt idx="2">
                  <c:v>2000</c:v>
                </c:pt>
                <c:pt idx="3">
                  <c:v>5000</c:v>
                </c:pt>
                <c:pt idx="4">
                  <c:v>10000</c:v>
                </c:pt>
                <c:pt idx="5">
                  <c:v>20000</c:v>
                </c:pt>
                <c:pt idx="6">
                  <c:v>50000</c:v>
                </c:pt>
                <c:pt idx="7">
                  <c:v>100000</c:v>
                </c:pt>
                <c:pt idx="8">
                  <c:v>200000</c:v>
                </c:pt>
                <c:pt idx="9">
                  <c:v>500000</c:v>
                </c:pt>
                <c:pt idx="10">
                  <c:v>1000000</c:v>
                </c:pt>
                <c:pt idx="11">
                  <c:v>2000000</c:v>
                </c:pt>
                <c:pt idx="12">
                  <c:v>4000000</c:v>
                </c:pt>
                <c:pt idx="13">
                  <c:v>5000000</c:v>
                </c:pt>
                <c:pt idx="14">
                  <c:v>6000000</c:v>
                </c:pt>
                <c:pt idx="15">
                  <c:v>8000000</c:v>
                </c:pt>
                <c:pt idx="16">
                  <c:v>10000000</c:v>
                </c:pt>
                <c:pt idx="17">
                  <c:v>12000000</c:v>
                </c:pt>
                <c:pt idx="18">
                  <c:v>15000000</c:v>
                </c:pt>
                <c:pt idx="19">
                  <c:v>20000000</c:v>
                </c:pt>
                <c:pt idx="20">
                  <c:v>30000000</c:v>
                </c:pt>
                <c:pt idx="21">
                  <c:v>40000000</c:v>
                </c:pt>
                <c:pt idx="22">
                  <c:v>50000000</c:v>
                </c:pt>
                <c:pt idx="23">
                  <c:v>60000000</c:v>
                </c:pt>
                <c:pt idx="24">
                  <c:v>70000000</c:v>
                </c:pt>
                <c:pt idx="25">
                  <c:v>80000000</c:v>
                </c:pt>
                <c:pt idx="26">
                  <c:v>100000000</c:v>
                </c:pt>
                <c:pt idx="27">
                  <c:v>120000000</c:v>
                </c:pt>
                <c:pt idx="28">
                  <c:v>150000000</c:v>
                </c:pt>
                <c:pt idx="29">
                  <c:v>200000000</c:v>
                </c:pt>
                <c:pt idx="30">
                  <c:v>250000000</c:v>
                </c:pt>
                <c:pt idx="31">
                  <c:v>300000000</c:v>
                </c:pt>
                <c:pt idx="32">
                  <c:v>400000000</c:v>
                </c:pt>
                <c:pt idx="33">
                  <c:v>500000000</c:v>
                </c:pt>
                <c:pt idx="34">
                  <c:v>600000000</c:v>
                </c:pt>
                <c:pt idx="35">
                  <c:v>800000000</c:v>
                </c:pt>
                <c:pt idx="36">
                  <c:v>1000000000</c:v>
                </c:pt>
              </c:numCache>
            </c:numRef>
          </c:xVal>
          <c:yVal>
            <c:numRef>
              <c:f>Sheet1!$B$89:$B$125</c:f>
              <c:numCache>
                <c:formatCode>0.0000</c:formatCode>
                <c:ptCount val="37"/>
                <c:pt idx="1">
                  <c:v>1.2566370614359173E-6</c:v>
                </c:pt>
                <c:pt idx="2">
                  <c:v>2.5132741228718346E-6</c:v>
                </c:pt>
                <c:pt idx="3">
                  <c:v>6.2831853071795867E-6</c:v>
                </c:pt>
                <c:pt idx="4">
                  <c:v>1.2566370614359173E-5</c:v>
                </c:pt>
                <c:pt idx="5">
                  <c:v>2.5132741228718347E-5</c:v>
                </c:pt>
                <c:pt idx="6">
                  <c:v>6.2831853071795856E-5</c:v>
                </c:pt>
                <c:pt idx="7">
                  <c:v>1.2566370614359171E-4</c:v>
                </c:pt>
                <c:pt idx="8">
                  <c:v>2.5132741228718343E-4</c:v>
                </c:pt>
                <c:pt idx="9">
                  <c:v>6.2831853071795862E-4</c:v>
                </c:pt>
                <c:pt idx="10">
                  <c:v>1.2566370614359172E-3</c:v>
                </c:pt>
                <c:pt idx="11">
                  <c:v>2.5132741228718345E-3</c:v>
                </c:pt>
                <c:pt idx="12">
                  <c:v>5.0265482457436689E-3</c:v>
                </c:pt>
                <c:pt idx="13">
                  <c:v>6.2831853071795866E-3</c:v>
                </c:pt>
                <c:pt idx="14">
                  <c:v>7.5398223686155043E-3</c:v>
                </c:pt>
                <c:pt idx="15">
                  <c:v>1.0053096491487338E-2</c:v>
                </c:pt>
                <c:pt idx="16">
                  <c:v>1.2566370614359173E-2</c:v>
                </c:pt>
                <c:pt idx="17">
                  <c:v>1.5079644737231009E-2</c:v>
                </c:pt>
                <c:pt idx="18">
                  <c:v>1.8849555921538759E-2</c:v>
                </c:pt>
                <c:pt idx="19">
                  <c:v>2.5132741228718346E-2</c:v>
                </c:pt>
                <c:pt idx="20">
                  <c:v>3.7699111843077518E-2</c:v>
                </c:pt>
                <c:pt idx="21">
                  <c:v>5.0265482457436693E-2</c:v>
                </c:pt>
                <c:pt idx="22">
                  <c:v>6.2831853071795854E-2</c:v>
                </c:pt>
                <c:pt idx="23">
                  <c:v>7.5398223686155036E-2</c:v>
                </c:pt>
                <c:pt idx="24">
                  <c:v>8.7964594300514218E-2</c:v>
                </c:pt>
                <c:pt idx="25">
                  <c:v>0.10053096491487339</c:v>
                </c:pt>
                <c:pt idx="26">
                  <c:v>0.12566370614359171</c:v>
                </c:pt>
                <c:pt idx="27">
                  <c:v>0.15079644737231007</c:v>
                </c:pt>
                <c:pt idx="28">
                  <c:v>0.18849555921538758</c:v>
                </c:pt>
                <c:pt idx="29">
                  <c:v>0.25132741228718342</c:v>
                </c:pt>
                <c:pt idx="30">
                  <c:v>0.31415926535897931</c:v>
                </c:pt>
                <c:pt idx="31">
                  <c:v>0.37699111843077515</c:v>
                </c:pt>
                <c:pt idx="32">
                  <c:v>0.50265482457436683</c:v>
                </c:pt>
                <c:pt idx="33">
                  <c:v>0.62831853071795862</c:v>
                </c:pt>
                <c:pt idx="34">
                  <c:v>0.7539822368615503</c:v>
                </c:pt>
                <c:pt idx="35">
                  <c:v>1.0053096491487337</c:v>
                </c:pt>
                <c:pt idx="36">
                  <c:v>1.2566370614359172</c:v>
                </c:pt>
              </c:numCache>
            </c:numRef>
          </c:yVal>
          <c:smooth val="1"/>
        </c:ser>
        <c:ser>
          <c:idx val="4"/>
          <c:order val="1"/>
          <c:tx>
            <c:strRef>
              <c:f>Sheet1!$F$88</c:f>
              <c:strCache>
                <c:ptCount val="1"/>
                <c:pt idx="0">
                  <c:v>Cap/resistor</c:v>
                </c:pt>
              </c:strCache>
            </c:strRef>
          </c:tx>
          <c:spPr>
            <a:ln w="12700">
              <a:solidFill>
                <a:srgbClr val="800080"/>
              </a:solidFill>
              <a:prstDash val="solid"/>
            </a:ln>
          </c:spPr>
          <c:marker>
            <c:symbol val="star"/>
            <c:size val="5"/>
            <c:spPr>
              <a:noFill/>
              <a:ln>
                <a:solidFill>
                  <a:srgbClr val="800080"/>
                </a:solidFill>
                <a:prstDash val="solid"/>
              </a:ln>
            </c:spPr>
          </c:marker>
          <c:xVal>
            <c:numRef>
              <c:f>Sheet1!$A$89:$A$125</c:f>
              <c:numCache>
                <c:formatCode>0.00E+00</c:formatCode>
                <c:ptCount val="37"/>
                <c:pt idx="1">
                  <c:v>1000</c:v>
                </c:pt>
                <c:pt idx="2">
                  <c:v>2000</c:v>
                </c:pt>
                <c:pt idx="3">
                  <c:v>5000</c:v>
                </c:pt>
                <c:pt idx="4">
                  <c:v>10000</c:v>
                </c:pt>
                <c:pt idx="5">
                  <c:v>20000</c:v>
                </c:pt>
                <c:pt idx="6">
                  <c:v>50000</c:v>
                </c:pt>
                <c:pt idx="7">
                  <c:v>100000</c:v>
                </c:pt>
                <c:pt idx="8">
                  <c:v>200000</c:v>
                </c:pt>
                <c:pt idx="9">
                  <c:v>500000</c:v>
                </c:pt>
                <c:pt idx="10">
                  <c:v>1000000</c:v>
                </c:pt>
                <c:pt idx="11">
                  <c:v>2000000</c:v>
                </c:pt>
                <c:pt idx="12">
                  <c:v>4000000</c:v>
                </c:pt>
                <c:pt idx="13">
                  <c:v>5000000</c:v>
                </c:pt>
                <c:pt idx="14">
                  <c:v>6000000</c:v>
                </c:pt>
                <c:pt idx="15">
                  <c:v>8000000</c:v>
                </c:pt>
                <c:pt idx="16">
                  <c:v>10000000</c:v>
                </c:pt>
                <c:pt idx="17">
                  <c:v>12000000</c:v>
                </c:pt>
                <c:pt idx="18">
                  <c:v>15000000</c:v>
                </c:pt>
                <c:pt idx="19">
                  <c:v>20000000</c:v>
                </c:pt>
                <c:pt idx="20">
                  <c:v>30000000</c:v>
                </c:pt>
                <c:pt idx="21">
                  <c:v>40000000</c:v>
                </c:pt>
                <c:pt idx="22">
                  <c:v>50000000</c:v>
                </c:pt>
                <c:pt idx="23">
                  <c:v>60000000</c:v>
                </c:pt>
                <c:pt idx="24">
                  <c:v>70000000</c:v>
                </c:pt>
                <c:pt idx="25">
                  <c:v>80000000</c:v>
                </c:pt>
                <c:pt idx="26">
                  <c:v>100000000</c:v>
                </c:pt>
                <c:pt idx="27">
                  <c:v>120000000</c:v>
                </c:pt>
                <c:pt idx="28">
                  <c:v>150000000</c:v>
                </c:pt>
                <c:pt idx="29">
                  <c:v>200000000</c:v>
                </c:pt>
                <c:pt idx="30">
                  <c:v>250000000</c:v>
                </c:pt>
                <c:pt idx="31">
                  <c:v>300000000</c:v>
                </c:pt>
                <c:pt idx="32">
                  <c:v>400000000</c:v>
                </c:pt>
                <c:pt idx="33">
                  <c:v>500000000</c:v>
                </c:pt>
                <c:pt idx="34">
                  <c:v>600000000</c:v>
                </c:pt>
                <c:pt idx="35">
                  <c:v>800000000</c:v>
                </c:pt>
                <c:pt idx="36">
                  <c:v>1000000000</c:v>
                </c:pt>
              </c:numCache>
            </c:numRef>
          </c:xVal>
          <c:yVal>
            <c:numRef>
              <c:f>Sheet1!$F$89:$F$125</c:f>
              <c:numCache>
                <c:formatCode>0.0000</c:formatCode>
                <c:ptCount val="37"/>
                <c:pt idx="1">
                  <c:v>19.894371813477346</c:v>
                </c:pt>
                <c:pt idx="2">
                  <c:v>9.9471917972219934</c:v>
                </c:pt>
                <c:pt idx="3">
                  <c:v>3.9788932122030212</c:v>
                </c:pt>
                <c:pt idx="4">
                  <c:v>1.9894760581692907</c:v>
                </c:pt>
                <c:pt idx="5">
                  <c:v>0.99479693104030265</c:v>
                </c:pt>
                <c:pt idx="6">
                  <c:v>0.3980836588471735</c:v>
                </c:pt>
                <c:pt idx="7">
                  <c:v>0.19933599113127615</c:v>
                </c:pt>
                <c:pt idx="8">
                  <c:v>0.10025416121075499</c:v>
                </c:pt>
                <c:pt idx="9">
                  <c:v>4.1706036666309211E-2</c:v>
                </c:pt>
                <c:pt idx="10">
                  <c:v>2.3495443677506542E-2</c:v>
                </c:pt>
                <c:pt idx="11">
                  <c:v>1.5974869902466205E-2</c:v>
                </c:pt>
                <c:pt idx="12">
                  <c:v>1.3453126666324826E-2</c:v>
                </c:pt>
                <c:pt idx="13">
                  <c:v>1.3117981359344711E-2</c:v>
                </c:pt>
                <c:pt idx="14">
                  <c:v>1.2932287193088643E-2</c:v>
                </c:pt>
                <c:pt idx="15">
                  <c:v>1.2744965840481686E-2</c:v>
                </c:pt>
                <c:pt idx="16">
                  <c:v>1.2657324311876852E-2</c:v>
                </c:pt>
                <c:pt idx="17">
                  <c:v>1.2609461249836614E-2</c:v>
                </c:pt>
                <c:pt idx="18">
                  <c:v>1.2570165007951327E-2</c:v>
                </c:pt>
                <c:pt idx="19">
                  <c:v>1.2539516126390494E-2</c:v>
                </c:pt>
                <c:pt idx="20">
                  <c:v>1.2517578123653993E-2</c:v>
                </c:pt>
                <c:pt idx="21">
                  <c:v>1.2509890733775487E-2</c:v>
                </c:pt>
                <c:pt idx="22">
                  <c:v>1.2506330970730032E-2</c:v>
                </c:pt>
                <c:pt idx="23">
                  <c:v>1.2504396847527084E-2</c:v>
                </c:pt>
                <c:pt idx="24">
                  <c:v>1.2503230487648618E-2</c:v>
                </c:pt>
                <c:pt idx="25">
                  <c:v>1.2502473416998354E-2</c:v>
                </c:pt>
                <c:pt idx="26">
                  <c:v>1.2501583043253375E-2</c:v>
                </c:pt>
                <c:pt idx="27">
                  <c:v>1.2501099356861034E-2</c:v>
                </c:pt>
                <c:pt idx="28">
                  <c:v>1.2500703599528758E-2</c:v>
                </c:pt>
                <c:pt idx="29">
                  <c:v>1.2500395779607943E-2</c:v>
                </c:pt>
                <c:pt idx="30">
                  <c:v>1.2500253300392663E-2</c:v>
                </c:pt>
                <c:pt idx="31">
                  <c:v>1.2500175903595031E-2</c:v>
                </c:pt>
                <c:pt idx="32">
                  <c:v>1.2500098946076789E-2</c:v>
                </c:pt>
                <c:pt idx="33">
                  <c:v>1.2500063325579373E-2</c:v>
                </c:pt>
                <c:pt idx="34">
                  <c:v>1.2500043976130824E-2</c:v>
                </c:pt>
                <c:pt idx="35">
                  <c:v>1.2500024736592626E-2</c:v>
                </c:pt>
                <c:pt idx="36">
                  <c:v>1.250001583142492E-2</c:v>
                </c:pt>
              </c:numCache>
            </c:numRef>
          </c:yVal>
          <c:smooth val="1"/>
        </c:ser>
        <c:ser>
          <c:idx val="7"/>
          <c:order val="2"/>
          <c:tx>
            <c:strRef>
              <c:f>Sheet1!$G$88</c:f>
              <c:strCache>
                <c:ptCount val="1"/>
                <c:pt idx="0">
                  <c:v>Pure cap.</c:v>
                </c:pt>
              </c:strCache>
            </c:strRef>
          </c:tx>
          <c:spPr>
            <a:ln w="12700">
              <a:solidFill>
                <a:srgbClr val="0000FF"/>
              </a:solidFill>
              <a:prstDash val="solid"/>
            </a:ln>
          </c:spPr>
          <c:marker>
            <c:symbol val="dot"/>
            <c:size val="5"/>
            <c:spPr>
              <a:noFill/>
              <a:ln>
                <a:solidFill>
                  <a:srgbClr val="0000FF"/>
                </a:solidFill>
                <a:prstDash val="solid"/>
              </a:ln>
            </c:spPr>
          </c:marker>
          <c:xVal>
            <c:numRef>
              <c:f>Sheet1!$A$90:$A$125</c:f>
              <c:numCache>
                <c:formatCode>0.00E+00</c:formatCode>
                <c:ptCount val="36"/>
                <c:pt idx="0">
                  <c:v>1000</c:v>
                </c:pt>
                <c:pt idx="1">
                  <c:v>2000</c:v>
                </c:pt>
                <c:pt idx="2">
                  <c:v>5000</c:v>
                </c:pt>
                <c:pt idx="3">
                  <c:v>10000</c:v>
                </c:pt>
                <c:pt idx="4">
                  <c:v>20000</c:v>
                </c:pt>
                <c:pt idx="5">
                  <c:v>50000</c:v>
                </c:pt>
                <c:pt idx="6">
                  <c:v>100000</c:v>
                </c:pt>
                <c:pt idx="7">
                  <c:v>200000</c:v>
                </c:pt>
                <c:pt idx="8">
                  <c:v>500000</c:v>
                </c:pt>
                <c:pt idx="9">
                  <c:v>1000000</c:v>
                </c:pt>
                <c:pt idx="10">
                  <c:v>2000000</c:v>
                </c:pt>
                <c:pt idx="11">
                  <c:v>4000000</c:v>
                </c:pt>
                <c:pt idx="12">
                  <c:v>5000000</c:v>
                </c:pt>
                <c:pt idx="13">
                  <c:v>6000000</c:v>
                </c:pt>
                <c:pt idx="14">
                  <c:v>8000000</c:v>
                </c:pt>
                <c:pt idx="15">
                  <c:v>10000000</c:v>
                </c:pt>
                <c:pt idx="16">
                  <c:v>12000000</c:v>
                </c:pt>
                <c:pt idx="17">
                  <c:v>15000000</c:v>
                </c:pt>
                <c:pt idx="18">
                  <c:v>20000000</c:v>
                </c:pt>
                <c:pt idx="19">
                  <c:v>30000000</c:v>
                </c:pt>
                <c:pt idx="20">
                  <c:v>40000000</c:v>
                </c:pt>
                <c:pt idx="21">
                  <c:v>50000000</c:v>
                </c:pt>
                <c:pt idx="22">
                  <c:v>60000000</c:v>
                </c:pt>
                <c:pt idx="23">
                  <c:v>70000000</c:v>
                </c:pt>
                <c:pt idx="24">
                  <c:v>80000000</c:v>
                </c:pt>
                <c:pt idx="25">
                  <c:v>100000000</c:v>
                </c:pt>
                <c:pt idx="26">
                  <c:v>120000000</c:v>
                </c:pt>
                <c:pt idx="27">
                  <c:v>150000000</c:v>
                </c:pt>
                <c:pt idx="28">
                  <c:v>200000000</c:v>
                </c:pt>
                <c:pt idx="29">
                  <c:v>250000000</c:v>
                </c:pt>
                <c:pt idx="30">
                  <c:v>300000000</c:v>
                </c:pt>
                <c:pt idx="31">
                  <c:v>400000000</c:v>
                </c:pt>
                <c:pt idx="32">
                  <c:v>500000000</c:v>
                </c:pt>
                <c:pt idx="33">
                  <c:v>600000000</c:v>
                </c:pt>
                <c:pt idx="34">
                  <c:v>800000000</c:v>
                </c:pt>
                <c:pt idx="35">
                  <c:v>1000000000</c:v>
                </c:pt>
              </c:numCache>
            </c:numRef>
          </c:xVal>
          <c:yVal>
            <c:numRef>
              <c:f>Sheet1!$G$90:$G$125</c:f>
              <c:numCache>
                <c:formatCode>0.0000</c:formatCode>
                <c:ptCount val="36"/>
                <c:pt idx="0">
                  <c:v>0.15915494309189535</c:v>
                </c:pt>
                <c:pt idx="1">
                  <c:v>7.9577471545947673E-2</c:v>
                </c:pt>
                <c:pt idx="2">
                  <c:v>3.1830988618379068E-2</c:v>
                </c:pt>
                <c:pt idx="3">
                  <c:v>1.5915494309189534E-2</c:v>
                </c:pt>
                <c:pt idx="4">
                  <c:v>7.9577471545947669E-3</c:v>
                </c:pt>
                <c:pt idx="5">
                  <c:v>3.1830988618379071E-3</c:v>
                </c:pt>
                <c:pt idx="6">
                  <c:v>1.5915494309189536E-3</c:v>
                </c:pt>
                <c:pt idx="7">
                  <c:v>7.9577471545947678E-4</c:v>
                </c:pt>
                <c:pt idx="8">
                  <c:v>3.183098861837907E-4</c:v>
                </c:pt>
                <c:pt idx="9">
                  <c:v>1.5915494309189535E-4</c:v>
                </c:pt>
                <c:pt idx="10">
                  <c:v>7.9577471545947675E-5</c:v>
                </c:pt>
                <c:pt idx="11">
                  <c:v>3.9788735772973838E-5</c:v>
                </c:pt>
                <c:pt idx="12">
                  <c:v>3.1830988618379067E-5</c:v>
                </c:pt>
                <c:pt idx="13">
                  <c:v>2.6525823848649224E-5</c:v>
                </c:pt>
                <c:pt idx="14">
                  <c:v>1.9894367886486919E-5</c:v>
                </c:pt>
                <c:pt idx="15">
                  <c:v>1.5915494309189534E-5</c:v>
                </c:pt>
                <c:pt idx="16">
                  <c:v>1.3262911924324612E-5</c:v>
                </c:pt>
                <c:pt idx="17">
                  <c:v>1.0610329539459689E-5</c:v>
                </c:pt>
                <c:pt idx="18">
                  <c:v>7.9577471545947669E-6</c:v>
                </c:pt>
                <c:pt idx="19">
                  <c:v>5.3051647697298443E-6</c:v>
                </c:pt>
                <c:pt idx="20">
                  <c:v>3.9788735772973834E-6</c:v>
                </c:pt>
                <c:pt idx="21">
                  <c:v>3.1830988618379071E-6</c:v>
                </c:pt>
                <c:pt idx="22">
                  <c:v>2.6525823848649221E-6</c:v>
                </c:pt>
                <c:pt idx="23">
                  <c:v>2.2736420441699332E-6</c:v>
                </c:pt>
                <c:pt idx="24">
                  <c:v>1.9894367886486917E-6</c:v>
                </c:pt>
                <c:pt idx="25">
                  <c:v>1.5915494309189535E-6</c:v>
                </c:pt>
                <c:pt idx="26">
                  <c:v>1.3262911924324611E-6</c:v>
                </c:pt>
                <c:pt idx="27">
                  <c:v>1.061032953945969E-6</c:v>
                </c:pt>
                <c:pt idx="28">
                  <c:v>7.9577471545947677E-7</c:v>
                </c:pt>
                <c:pt idx="29">
                  <c:v>6.3661977236758129E-7</c:v>
                </c:pt>
                <c:pt idx="30">
                  <c:v>5.3051647697298451E-7</c:v>
                </c:pt>
                <c:pt idx="31">
                  <c:v>3.9788735772973838E-7</c:v>
                </c:pt>
                <c:pt idx="32">
                  <c:v>3.1830988618379064E-7</c:v>
                </c:pt>
                <c:pt idx="33">
                  <c:v>2.6525823848649226E-7</c:v>
                </c:pt>
                <c:pt idx="34">
                  <c:v>1.9894367886486919E-7</c:v>
                </c:pt>
                <c:pt idx="35">
                  <c:v>1.5915494309189532E-7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61388544"/>
        <c:axId val="261396352"/>
      </c:scatterChart>
      <c:valAx>
        <c:axId val="261388544"/>
        <c:scaling>
          <c:logBase val="10"/>
          <c:orientation val="minMax"/>
          <c:max val="1000000000"/>
          <c:min val="1000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969696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Frequency</a:t>
                </a:r>
              </a:p>
            </c:rich>
          </c:tx>
          <c:layout>
            <c:manualLayout>
              <c:xMode val="edge"/>
              <c:yMode val="edge"/>
              <c:x val="0.43095787560034704"/>
              <c:y val="0.92338794344255348"/>
            </c:manualLayout>
          </c:layout>
          <c:overlay val="0"/>
          <c:spPr>
            <a:noFill/>
            <a:ln w="25400">
              <a:noFill/>
            </a:ln>
          </c:spPr>
        </c:title>
        <c:numFmt formatCode="0.E+0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61396352"/>
        <c:crossesAt val="1.0000000000000005E-3"/>
        <c:crossBetween val="midCat"/>
      </c:valAx>
      <c:valAx>
        <c:axId val="261396352"/>
        <c:scaling>
          <c:logBase val="10"/>
          <c:orientation val="minMax"/>
          <c:max val="1"/>
          <c:min val="1.0000000000000005E-3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969696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Impedance</a:t>
                </a:r>
              </a:p>
            </c:rich>
          </c:tx>
          <c:layout>
            <c:manualLayout>
              <c:xMode val="edge"/>
              <c:yMode val="edge"/>
              <c:x val="1.7817344730920712E-2"/>
              <c:y val="0.4294359072051479"/>
            </c:manualLayout>
          </c:layout>
          <c:overlay val="0"/>
          <c:spPr>
            <a:noFill/>
            <a:ln w="25400">
              <a:noFill/>
            </a:ln>
          </c:spPr>
        </c:title>
        <c:numFmt formatCode="0.00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61388544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536023855533561"/>
          <c:y val="0.33467784268901885"/>
          <c:w val="0.13748938487787124"/>
          <c:h val="0.3407262297857929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3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Decoupling Impedance vs Frequency</a:t>
            </a:r>
          </a:p>
        </c:rich>
      </c:tx>
      <c:layout>
        <c:manualLayout>
          <c:xMode val="edge"/>
          <c:yMode val="edge"/>
          <c:x val="0.33853025088861288"/>
          <c:y val="3.024196525521095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8036854888199526E-2"/>
          <c:y val="0.15994644822623025"/>
          <c:w val="0.75612513274134185"/>
          <c:h val="0.71169424900596279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Sheet1!$B$88</c:f>
              <c:strCache>
                <c:ptCount val="1"/>
                <c:pt idx="0">
                  <c:v>Z(pup)</c:v>
                </c:pt>
              </c:strCache>
            </c:strRef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Sheet1!$A$89:$A$125</c:f>
              <c:numCache>
                <c:formatCode>0.00E+00</c:formatCode>
                <c:ptCount val="37"/>
                <c:pt idx="1">
                  <c:v>1000</c:v>
                </c:pt>
                <c:pt idx="2">
                  <c:v>2000</c:v>
                </c:pt>
                <c:pt idx="3">
                  <c:v>5000</c:v>
                </c:pt>
                <c:pt idx="4">
                  <c:v>10000</c:v>
                </c:pt>
                <c:pt idx="5">
                  <c:v>20000</c:v>
                </c:pt>
                <c:pt idx="6">
                  <c:v>50000</c:v>
                </c:pt>
                <c:pt idx="7">
                  <c:v>100000</c:v>
                </c:pt>
                <c:pt idx="8">
                  <c:v>200000</c:v>
                </c:pt>
                <c:pt idx="9">
                  <c:v>500000</c:v>
                </c:pt>
                <c:pt idx="10">
                  <c:v>1000000</c:v>
                </c:pt>
                <c:pt idx="11">
                  <c:v>2000000</c:v>
                </c:pt>
                <c:pt idx="12">
                  <c:v>4000000</c:v>
                </c:pt>
                <c:pt idx="13">
                  <c:v>5000000</c:v>
                </c:pt>
                <c:pt idx="14">
                  <c:v>6000000</c:v>
                </c:pt>
                <c:pt idx="15">
                  <c:v>8000000</c:v>
                </c:pt>
                <c:pt idx="16">
                  <c:v>10000000</c:v>
                </c:pt>
                <c:pt idx="17">
                  <c:v>12000000</c:v>
                </c:pt>
                <c:pt idx="18">
                  <c:v>15000000</c:v>
                </c:pt>
                <c:pt idx="19">
                  <c:v>20000000</c:v>
                </c:pt>
                <c:pt idx="20">
                  <c:v>30000000</c:v>
                </c:pt>
                <c:pt idx="21">
                  <c:v>40000000</c:v>
                </c:pt>
                <c:pt idx="22">
                  <c:v>50000000</c:v>
                </c:pt>
                <c:pt idx="23">
                  <c:v>60000000</c:v>
                </c:pt>
                <c:pt idx="24">
                  <c:v>70000000</c:v>
                </c:pt>
                <c:pt idx="25">
                  <c:v>80000000</c:v>
                </c:pt>
                <c:pt idx="26">
                  <c:v>100000000</c:v>
                </c:pt>
                <c:pt idx="27">
                  <c:v>120000000</c:v>
                </c:pt>
                <c:pt idx="28">
                  <c:v>150000000</c:v>
                </c:pt>
                <c:pt idx="29">
                  <c:v>200000000</c:v>
                </c:pt>
                <c:pt idx="30">
                  <c:v>250000000</c:v>
                </c:pt>
                <c:pt idx="31">
                  <c:v>300000000</c:v>
                </c:pt>
                <c:pt idx="32">
                  <c:v>400000000</c:v>
                </c:pt>
                <c:pt idx="33">
                  <c:v>500000000</c:v>
                </c:pt>
                <c:pt idx="34">
                  <c:v>600000000</c:v>
                </c:pt>
                <c:pt idx="35">
                  <c:v>800000000</c:v>
                </c:pt>
                <c:pt idx="36">
                  <c:v>1000000000</c:v>
                </c:pt>
              </c:numCache>
            </c:numRef>
          </c:xVal>
          <c:yVal>
            <c:numRef>
              <c:f>Sheet1!$B$89:$B$125</c:f>
              <c:numCache>
                <c:formatCode>0.0000</c:formatCode>
                <c:ptCount val="37"/>
                <c:pt idx="1">
                  <c:v>4.3993663891673303E-3</c:v>
                </c:pt>
                <c:pt idx="2">
                  <c:v>8.7970278221988444E-3</c:v>
                </c:pt>
                <c:pt idx="3">
                  <c:v>2.1991375938157642E-2</c:v>
                </c:pt>
                <c:pt idx="4">
                  <c:v>4.3982410832212444E-2</c:v>
                </c:pt>
                <c:pt idx="5">
                  <c:v>8.7964651141546987E-2</c:v>
                </c:pt>
                <c:pt idx="6">
                  <c:v>0.21991150848770494</c:v>
                </c:pt>
                <c:pt idx="7">
                  <c:v>0.43982298287078148</c:v>
                </c:pt>
                <c:pt idx="8">
                  <c:v>0.87964594868924773</c:v>
                </c:pt>
                <c:pt idx="9">
                  <c:v>2.1991148597864996</c:v>
                </c:pt>
                <c:pt idx="10">
                  <c:v>4.3982297161625334</c:v>
                </c:pt>
                <c:pt idx="11">
                  <c:v>8.79645943061983</c:v>
                </c:pt>
                <c:pt idx="12">
                  <c:v>17.592918860387037</c:v>
                </c:pt>
                <c:pt idx="13">
                  <c:v>21.991148575355894</c:v>
                </c:pt>
                <c:pt idx="14">
                  <c:v>26.389378290343721</c:v>
                </c:pt>
                <c:pt idx="15">
                  <c:v>35.185837720347784</c:v>
                </c:pt>
                <c:pt idx="16">
                  <c:v>43.982297150370776</c:v>
                </c:pt>
                <c:pt idx="17">
                  <c:v>52.778756580403261</c:v>
                </c:pt>
                <c:pt idx="18">
                  <c:v>65.973445725461389</c:v>
                </c:pt>
                <c:pt idx="19">
                  <c:v>87.964594300571065</c:v>
                </c:pt>
                <c:pt idx="20">
                  <c:v>131.9468914508092</c:v>
                </c:pt>
                <c:pt idx="21">
                  <c:v>175.92918860105678</c:v>
                </c:pt>
                <c:pt idx="22">
                  <c:v>219.91148575130813</c:v>
                </c:pt>
                <c:pt idx="23">
                  <c:v>263.89378290156151</c:v>
                </c:pt>
                <c:pt idx="24">
                  <c:v>307.87608005181596</c:v>
                </c:pt>
                <c:pt idx="25">
                  <c:v>351.85837720207076</c:v>
                </c:pt>
                <c:pt idx="26">
                  <c:v>439.82297150258216</c:v>
                </c:pt>
                <c:pt idx="27">
                  <c:v>527.78756580309448</c:v>
                </c:pt>
                <c:pt idx="28">
                  <c:v>659.73445725386443</c:v>
                </c:pt>
                <c:pt idx="29">
                  <c:v>879.64594300514761</c:v>
                </c:pt>
                <c:pt idx="30">
                  <c:v>1099.5574287564314</c:v>
                </c:pt>
                <c:pt idx="31">
                  <c:v>1319.4689145077168</c:v>
                </c:pt>
                <c:pt idx="32">
                  <c:v>1759.2918860102866</c:v>
                </c:pt>
                <c:pt idx="33">
                  <c:v>2199.1148575128573</c:v>
                </c:pt>
                <c:pt idx="34">
                  <c:v>2638.9378290154277</c:v>
                </c:pt>
                <c:pt idx="35">
                  <c:v>3518.5837720205704</c:v>
                </c:pt>
                <c:pt idx="36">
                  <c:v>4398.2297150257109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Sheet1!$C$88</c:f>
              <c:strCache>
                <c:ptCount val="1"/>
                <c:pt idx="0">
                  <c:v>Z(tant)</c:v>
                </c:pt>
              </c:strCache>
            </c:strRef>
          </c:tx>
          <c:spPr>
            <a:ln w="12700">
              <a:solidFill>
                <a:srgbClr val="FF00FF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Sheet1!$A$89:$A$125</c:f>
              <c:numCache>
                <c:formatCode>0.00E+00</c:formatCode>
                <c:ptCount val="37"/>
                <c:pt idx="1">
                  <c:v>1000</c:v>
                </c:pt>
                <c:pt idx="2">
                  <c:v>2000</c:v>
                </c:pt>
                <c:pt idx="3">
                  <c:v>5000</c:v>
                </c:pt>
                <c:pt idx="4">
                  <c:v>10000</c:v>
                </c:pt>
                <c:pt idx="5">
                  <c:v>20000</c:v>
                </c:pt>
                <c:pt idx="6">
                  <c:v>50000</c:v>
                </c:pt>
                <c:pt idx="7">
                  <c:v>100000</c:v>
                </c:pt>
                <c:pt idx="8">
                  <c:v>200000</c:v>
                </c:pt>
                <c:pt idx="9">
                  <c:v>500000</c:v>
                </c:pt>
                <c:pt idx="10">
                  <c:v>1000000</c:v>
                </c:pt>
                <c:pt idx="11">
                  <c:v>2000000</c:v>
                </c:pt>
                <c:pt idx="12">
                  <c:v>4000000</c:v>
                </c:pt>
                <c:pt idx="13">
                  <c:v>5000000</c:v>
                </c:pt>
                <c:pt idx="14">
                  <c:v>6000000</c:v>
                </c:pt>
                <c:pt idx="15">
                  <c:v>8000000</c:v>
                </c:pt>
                <c:pt idx="16">
                  <c:v>10000000</c:v>
                </c:pt>
                <c:pt idx="17">
                  <c:v>12000000</c:v>
                </c:pt>
                <c:pt idx="18">
                  <c:v>15000000</c:v>
                </c:pt>
                <c:pt idx="19">
                  <c:v>20000000</c:v>
                </c:pt>
                <c:pt idx="20">
                  <c:v>30000000</c:v>
                </c:pt>
                <c:pt idx="21">
                  <c:v>40000000</c:v>
                </c:pt>
                <c:pt idx="22">
                  <c:v>50000000</c:v>
                </c:pt>
                <c:pt idx="23">
                  <c:v>60000000</c:v>
                </c:pt>
                <c:pt idx="24">
                  <c:v>70000000</c:v>
                </c:pt>
                <c:pt idx="25">
                  <c:v>80000000</c:v>
                </c:pt>
                <c:pt idx="26">
                  <c:v>100000000</c:v>
                </c:pt>
                <c:pt idx="27">
                  <c:v>120000000</c:v>
                </c:pt>
                <c:pt idx="28">
                  <c:v>150000000</c:v>
                </c:pt>
                <c:pt idx="29">
                  <c:v>200000000</c:v>
                </c:pt>
                <c:pt idx="30">
                  <c:v>250000000</c:v>
                </c:pt>
                <c:pt idx="31">
                  <c:v>300000000</c:v>
                </c:pt>
                <c:pt idx="32">
                  <c:v>400000000</c:v>
                </c:pt>
                <c:pt idx="33">
                  <c:v>500000000</c:v>
                </c:pt>
                <c:pt idx="34">
                  <c:v>600000000</c:v>
                </c:pt>
                <c:pt idx="35">
                  <c:v>800000000</c:v>
                </c:pt>
                <c:pt idx="36">
                  <c:v>1000000000</c:v>
                </c:pt>
              </c:numCache>
            </c:numRef>
          </c:xVal>
          <c:yVal>
            <c:numRef>
              <c:f>Sheet1!$C$89:$C$125</c:f>
              <c:numCache>
                <c:formatCode>0.0000</c:formatCode>
                <c:ptCount val="37"/>
                <c:pt idx="1">
                  <c:v>0.16106701511514868</c:v>
                </c:pt>
                <c:pt idx="2">
                  <c:v>8.0988461129069517E-2</c:v>
                </c:pt>
                <c:pt idx="3">
                  <c:v>3.3641714072948942E-2</c:v>
                </c:pt>
                <c:pt idx="4">
                  <c:v>1.8879348003255077E-2</c:v>
                </c:pt>
                <c:pt idx="5">
                  <c:v>1.2751748827061055E-2</c:v>
                </c:pt>
                <c:pt idx="6">
                  <c:v>1.0412316525733691E-2</c:v>
                </c:pt>
                <c:pt idx="7">
                  <c:v>1.0047837703103401E-2</c:v>
                </c:pt>
                <c:pt idx="8">
                  <c:v>1.0010247238304773E-2</c:v>
                </c:pt>
                <c:pt idx="9">
                  <c:v>1.03900327619777E-2</c:v>
                </c:pt>
                <c:pt idx="10">
                  <c:v>1.1725359703978228E-2</c:v>
                </c:pt>
                <c:pt idx="11">
                  <c:v>1.5996872492712703E-2</c:v>
                </c:pt>
                <c:pt idx="12">
                  <c:v>2.7011776967412533E-2</c:v>
                </c:pt>
                <c:pt idx="13">
                  <c:v>3.2938446713117416E-2</c:v>
                </c:pt>
                <c:pt idx="14">
                  <c:v>3.8976961780548255E-2</c:v>
                </c:pt>
                <c:pt idx="15">
                  <c:v>5.1230839623029822E-2</c:v>
                </c:pt>
                <c:pt idx="16">
                  <c:v>6.3606774928945925E-2</c:v>
                </c:pt>
                <c:pt idx="17">
                  <c:v>7.604519782657998E-2</c:v>
                </c:pt>
                <c:pt idx="18">
                  <c:v>9.4766153630001945E-2</c:v>
                </c:pt>
                <c:pt idx="19">
                  <c:v>0.12605295277911688</c:v>
                </c:pt>
                <c:pt idx="20">
                  <c:v>0.18875527984832047</c:v>
                </c:pt>
                <c:pt idx="21">
                  <c:v>0.25152226140265344</c:v>
                </c:pt>
                <c:pt idx="22">
                  <c:v>0.31431516638433377</c:v>
                </c:pt>
                <c:pt idx="23">
                  <c:v>0.37712104579411332</c:v>
                </c:pt>
                <c:pt idx="24">
                  <c:v>0.43993434290198985</c:v>
                </c:pt>
                <c:pt idx="25">
                  <c:v>0.50275227743880591</c:v>
                </c:pt>
                <c:pt idx="26">
                  <c:v>0.62839649572872269</c:v>
                </c:pt>
                <c:pt idx="27">
                  <c:v>0.75404720893490595</c:v>
                </c:pt>
                <c:pt idx="28">
                  <c:v>0.9425297745414577</c:v>
                </c:pt>
                <c:pt idx="29">
                  <c:v>1.2566760457544026</c:v>
                </c:pt>
                <c:pt idx="30">
                  <c:v>1.5708275144237627</c:v>
                </c:pt>
                <c:pt idx="31">
                  <c:v>1.8849815819233986</c:v>
                </c:pt>
                <c:pt idx="32">
                  <c:v>2.5132936152577421</c:v>
                </c:pt>
                <c:pt idx="33">
                  <c:v>3.1416082475202796</c:v>
                </c:pt>
                <c:pt idx="34">
                  <c:v>3.7699241792596752</c:v>
                </c:pt>
                <c:pt idx="35">
                  <c:v>5.0265579919649559</c:v>
                </c:pt>
                <c:pt idx="36">
                  <c:v>6.2831931041593423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Sheet1!$D$88</c:f>
              <c:strCache>
                <c:ptCount val="1"/>
                <c:pt idx="0">
                  <c:v>Z(1uF)</c:v>
                </c:pt>
              </c:strCache>
            </c:strRef>
          </c:tx>
          <c:spPr>
            <a:ln w="12700">
              <a:solidFill>
                <a:srgbClr val="FFFF0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xVal>
            <c:numRef>
              <c:f>Sheet1!$A$89:$A$125</c:f>
              <c:numCache>
                <c:formatCode>0.00E+00</c:formatCode>
                <c:ptCount val="37"/>
                <c:pt idx="1">
                  <c:v>1000</c:v>
                </c:pt>
                <c:pt idx="2">
                  <c:v>2000</c:v>
                </c:pt>
                <c:pt idx="3">
                  <c:v>5000</c:v>
                </c:pt>
                <c:pt idx="4">
                  <c:v>10000</c:v>
                </c:pt>
                <c:pt idx="5">
                  <c:v>20000</c:v>
                </c:pt>
                <c:pt idx="6">
                  <c:v>50000</c:v>
                </c:pt>
                <c:pt idx="7">
                  <c:v>100000</c:v>
                </c:pt>
                <c:pt idx="8">
                  <c:v>200000</c:v>
                </c:pt>
                <c:pt idx="9">
                  <c:v>500000</c:v>
                </c:pt>
                <c:pt idx="10">
                  <c:v>1000000</c:v>
                </c:pt>
                <c:pt idx="11">
                  <c:v>2000000</c:v>
                </c:pt>
                <c:pt idx="12">
                  <c:v>4000000</c:v>
                </c:pt>
                <c:pt idx="13">
                  <c:v>5000000</c:v>
                </c:pt>
                <c:pt idx="14">
                  <c:v>6000000</c:v>
                </c:pt>
                <c:pt idx="15">
                  <c:v>8000000</c:v>
                </c:pt>
                <c:pt idx="16">
                  <c:v>10000000</c:v>
                </c:pt>
                <c:pt idx="17">
                  <c:v>12000000</c:v>
                </c:pt>
                <c:pt idx="18">
                  <c:v>15000000</c:v>
                </c:pt>
                <c:pt idx="19">
                  <c:v>20000000</c:v>
                </c:pt>
                <c:pt idx="20">
                  <c:v>30000000</c:v>
                </c:pt>
                <c:pt idx="21">
                  <c:v>40000000</c:v>
                </c:pt>
                <c:pt idx="22">
                  <c:v>50000000</c:v>
                </c:pt>
                <c:pt idx="23">
                  <c:v>60000000</c:v>
                </c:pt>
                <c:pt idx="24">
                  <c:v>70000000</c:v>
                </c:pt>
                <c:pt idx="25">
                  <c:v>80000000</c:v>
                </c:pt>
                <c:pt idx="26">
                  <c:v>100000000</c:v>
                </c:pt>
                <c:pt idx="27">
                  <c:v>120000000</c:v>
                </c:pt>
                <c:pt idx="28">
                  <c:v>150000000</c:v>
                </c:pt>
                <c:pt idx="29">
                  <c:v>200000000</c:v>
                </c:pt>
                <c:pt idx="30">
                  <c:v>250000000</c:v>
                </c:pt>
                <c:pt idx="31">
                  <c:v>300000000</c:v>
                </c:pt>
                <c:pt idx="32">
                  <c:v>400000000</c:v>
                </c:pt>
                <c:pt idx="33">
                  <c:v>500000000</c:v>
                </c:pt>
                <c:pt idx="34">
                  <c:v>600000000</c:v>
                </c:pt>
                <c:pt idx="35">
                  <c:v>800000000</c:v>
                </c:pt>
                <c:pt idx="36">
                  <c:v>1000000000</c:v>
                </c:pt>
              </c:numCache>
            </c:numRef>
          </c:xVal>
          <c:yVal>
            <c:numRef>
              <c:f>Sheet1!$D$89:$D$125</c:f>
              <c:numCache>
                <c:formatCode>0.0000</c:formatCode>
                <c:ptCount val="37"/>
                <c:pt idx="1">
                  <c:v>79.577470760549488</c:v>
                </c:pt>
                <c:pt idx="2">
                  <c:v>39.788734202177764</c:v>
                </c:pt>
                <c:pt idx="3">
                  <c:v>15.915490382202035</c:v>
                </c:pt>
                <c:pt idx="4">
                  <c:v>7.9577393006396431</c:v>
                </c:pt>
                <c:pt idx="5">
                  <c:v>3.9788578695461987</c:v>
                </c:pt>
                <c:pt idx="6">
                  <c:v>1.5915101643246621</c:v>
                </c:pt>
                <c:pt idx="7">
                  <c:v>0.79569620215612036</c:v>
                </c:pt>
                <c:pt idx="8">
                  <c:v>0.39773049026369506</c:v>
                </c:pt>
                <c:pt idx="9">
                  <c:v>0.15876556596795041</c:v>
                </c:pt>
                <c:pt idx="10">
                  <c:v>7.8818843456388329E-2</c:v>
                </c:pt>
                <c:pt idx="11">
                  <c:v>3.8438105039630452E-2</c:v>
                </c:pt>
                <c:pt idx="12">
                  <c:v>1.8659141783785842E-2</c:v>
                </c:pt>
                <c:pt idx="13">
                  <c:v>1.5786247591469897E-2</c:v>
                </c:pt>
                <c:pt idx="14">
                  <c:v>1.500015514411797E-2</c:v>
                </c:pt>
                <c:pt idx="15">
                  <c:v>1.6836189070537404E-2</c:v>
                </c:pt>
                <c:pt idx="16">
                  <c:v>2.0541089441162553E-2</c:v>
                </c:pt>
                <c:pt idx="17">
                  <c:v>2.4806763084267238E-2</c:v>
                </c:pt>
                <c:pt idx="18">
                  <c:v>3.148441929675827E-2</c:v>
                </c:pt>
                <c:pt idx="19">
                  <c:v>4.2723224334752993E-2</c:v>
                </c:pt>
                <c:pt idx="20">
                  <c:v>6.507327972515986E-2</c:v>
                </c:pt>
                <c:pt idx="21">
                  <c:v>8.7273866129501151E-2</c:v>
                </c:pt>
                <c:pt idx="22">
                  <c:v>0.10939743333792397</c:v>
                </c:pt>
                <c:pt idx="23">
                  <c:v>0.13147905236899429</c:v>
                </c:pt>
                <c:pt idx="24">
                  <c:v>0.15353570441122752</c:v>
                </c:pt>
                <c:pt idx="25">
                  <c:v>0.17557639040172876</c:v>
                </c:pt>
                <c:pt idx="26">
                  <c:v>0.2196285382702704</c:v>
                </c:pt>
                <c:pt idx="27">
                  <c:v>0.2636576727807638</c:v>
                </c:pt>
                <c:pt idx="28">
                  <c:v>0.3296781308636389</c:v>
                </c:pt>
                <c:pt idx="29">
                  <c:v>0.4396810259446059</c:v>
                </c:pt>
                <c:pt idx="30">
                  <c:v>0.54966511268639373</c:v>
                </c:pt>
                <c:pt idx="31">
                  <c:v>0.65963976869953389</c:v>
                </c:pt>
                <c:pt idx="32">
                  <c:v>0.87957491132023169</c:v>
                </c:pt>
                <c:pt idx="33">
                  <c:v>1.0995005977550636</c:v>
                </c:pt>
                <c:pt idx="34">
                  <c:v>1.3194215527808555</c:v>
                </c:pt>
                <c:pt idx="35">
                  <c:v>1.7592563628068165</c:v>
                </c:pt>
                <c:pt idx="36">
                  <c:v>2.1990864382434707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Sheet1!$E$88</c:f>
              <c:strCache>
                <c:ptCount val="1"/>
                <c:pt idx="0">
                  <c:v>Z(0.1uF)</c:v>
                </c:pt>
              </c:strCache>
            </c:strRef>
          </c:tx>
          <c:spPr>
            <a:ln w="12700">
              <a:solidFill>
                <a:srgbClr val="00FFFF"/>
              </a:solidFill>
              <a:prstDash val="solid"/>
            </a:ln>
          </c:spPr>
          <c:marker>
            <c:symbol val="x"/>
            <c:size val="5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xVal>
            <c:numRef>
              <c:f>Sheet1!$A$89:$A$125</c:f>
              <c:numCache>
                <c:formatCode>0.00E+00</c:formatCode>
                <c:ptCount val="37"/>
                <c:pt idx="1">
                  <c:v>1000</c:v>
                </c:pt>
                <c:pt idx="2">
                  <c:v>2000</c:v>
                </c:pt>
                <c:pt idx="3">
                  <c:v>5000</c:v>
                </c:pt>
                <c:pt idx="4">
                  <c:v>10000</c:v>
                </c:pt>
                <c:pt idx="5">
                  <c:v>20000</c:v>
                </c:pt>
                <c:pt idx="6">
                  <c:v>50000</c:v>
                </c:pt>
                <c:pt idx="7">
                  <c:v>100000</c:v>
                </c:pt>
                <c:pt idx="8">
                  <c:v>200000</c:v>
                </c:pt>
                <c:pt idx="9">
                  <c:v>500000</c:v>
                </c:pt>
                <c:pt idx="10">
                  <c:v>1000000</c:v>
                </c:pt>
                <c:pt idx="11">
                  <c:v>2000000</c:v>
                </c:pt>
                <c:pt idx="12">
                  <c:v>4000000</c:v>
                </c:pt>
                <c:pt idx="13">
                  <c:v>5000000</c:v>
                </c:pt>
                <c:pt idx="14">
                  <c:v>6000000</c:v>
                </c:pt>
                <c:pt idx="15">
                  <c:v>8000000</c:v>
                </c:pt>
                <c:pt idx="16">
                  <c:v>10000000</c:v>
                </c:pt>
                <c:pt idx="17">
                  <c:v>12000000</c:v>
                </c:pt>
                <c:pt idx="18">
                  <c:v>15000000</c:v>
                </c:pt>
                <c:pt idx="19">
                  <c:v>20000000</c:v>
                </c:pt>
                <c:pt idx="20">
                  <c:v>30000000</c:v>
                </c:pt>
                <c:pt idx="21">
                  <c:v>40000000</c:v>
                </c:pt>
                <c:pt idx="22">
                  <c:v>50000000</c:v>
                </c:pt>
                <c:pt idx="23">
                  <c:v>60000000</c:v>
                </c:pt>
                <c:pt idx="24">
                  <c:v>70000000</c:v>
                </c:pt>
                <c:pt idx="25">
                  <c:v>80000000</c:v>
                </c:pt>
                <c:pt idx="26">
                  <c:v>100000000</c:v>
                </c:pt>
                <c:pt idx="27">
                  <c:v>120000000</c:v>
                </c:pt>
                <c:pt idx="28">
                  <c:v>150000000</c:v>
                </c:pt>
                <c:pt idx="29">
                  <c:v>200000000</c:v>
                </c:pt>
                <c:pt idx="30">
                  <c:v>250000000</c:v>
                </c:pt>
                <c:pt idx="31">
                  <c:v>300000000</c:v>
                </c:pt>
                <c:pt idx="32">
                  <c:v>400000000</c:v>
                </c:pt>
                <c:pt idx="33">
                  <c:v>500000000</c:v>
                </c:pt>
                <c:pt idx="34">
                  <c:v>600000000</c:v>
                </c:pt>
                <c:pt idx="35">
                  <c:v>800000000</c:v>
                </c:pt>
                <c:pt idx="36">
                  <c:v>1000000000</c:v>
                </c:pt>
              </c:numCache>
            </c:numRef>
          </c:xVal>
          <c:yVal>
            <c:numRef>
              <c:f>Sheet1!$E$89:$E$125</c:f>
              <c:numCache>
                <c:formatCode>0.0000</c:formatCode>
                <c:ptCount val="37"/>
                <c:pt idx="1">
                  <c:v>198.94367853500188</c:v>
                </c:pt>
                <c:pt idx="2">
                  <c:v>99.471838772700096</c:v>
                </c:pt>
                <c:pt idx="3">
                  <c:v>39.788734123637731</c:v>
                </c:pt>
                <c:pt idx="4">
                  <c:v>19.894364587814927</c:v>
                </c:pt>
                <c:pt idx="5">
                  <c:v>9.9471773459011619</c:v>
                </c:pt>
                <c:pt idx="6">
                  <c:v>3.9788570839715329</c:v>
                </c:pt>
                <c:pt idx="7">
                  <c:v>1.9894038022104716</c:v>
                </c:pt>
                <c:pt idx="8">
                  <c:v>0.99465242315587299</c:v>
                </c:pt>
                <c:pt idx="9">
                  <c:v>0.39772245970988096</c:v>
                </c:pt>
                <c:pt idx="10">
                  <c:v>0.19861409674639738</c:v>
                </c:pt>
                <c:pt idx="11">
                  <c:v>9.881439725297203E-2</c:v>
                </c:pt>
                <c:pt idx="12">
                  <c:v>4.8435160447782163E-2</c:v>
                </c:pt>
                <c:pt idx="13">
                  <c:v>3.8176499929762298E-2</c:v>
                </c:pt>
                <c:pt idx="14">
                  <c:v>3.1243392645763274E-2</c:v>
                </c:pt>
                <c:pt idx="15">
                  <c:v>2.2391463950400207E-2</c:v>
                </c:pt>
                <c:pt idx="16">
                  <c:v>1.6933472281411552E-2</c:v>
                </c:pt>
                <c:pt idx="17">
                  <c:v>1.3250615811072407E-2</c:v>
                </c:pt>
                <c:pt idx="18">
                  <c:v>9.7272660595311596E-3</c:v>
                </c:pt>
                <c:pt idx="19">
                  <c:v>7.5181718529523361E-3</c:v>
                </c:pt>
                <c:pt idx="20">
                  <c:v>1.0610640758227444E-2</c:v>
                </c:pt>
                <c:pt idx="21">
                  <c:v>1.577315363329088E-2</c:v>
                </c:pt>
                <c:pt idx="22">
                  <c:v>2.0970137875211802E-2</c:v>
                </c:pt>
                <c:pt idx="23">
                  <c:v>2.6061120630793359E-2</c:v>
                </c:pt>
                <c:pt idx="24">
                  <c:v>3.1063662822447262E-2</c:v>
                </c:pt>
                <c:pt idx="25">
                  <c:v>3.6002183100916442E-2</c:v>
                </c:pt>
                <c:pt idx="26">
                  <c:v>4.5753347953796111E-2</c:v>
                </c:pt>
                <c:pt idx="27">
                  <c:v>5.5400815327611271E-2</c:v>
                </c:pt>
                <c:pt idx="28">
                  <c:v>6.9763860819041706E-2</c:v>
                </c:pt>
                <c:pt idx="29">
                  <c:v>9.3554173747965125E-2</c:v>
                </c:pt>
                <c:pt idx="30">
                  <c:v>0.11725405940277578</c:v>
                </c:pt>
                <c:pt idx="31">
                  <c:v>0.14090826332862014</c:v>
                </c:pt>
                <c:pt idx="32">
                  <c:v>0.18814774303746709</c:v>
                </c:pt>
                <c:pt idx="33">
                  <c:v>0.23534109940781087</c:v>
                </c:pt>
                <c:pt idx="34">
                  <c:v>0.28251133709878662</c:v>
                </c:pt>
                <c:pt idx="35">
                  <c:v>0.3768170845612358</c:v>
                </c:pt>
                <c:pt idx="36">
                  <c:v>0.47109965888662869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Sheet1!$F$88</c:f>
              <c:strCache>
                <c:ptCount val="1"/>
                <c:pt idx="0">
                  <c:v>Z(0.01uF)</c:v>
                </c:pt>
              </c:strCache>
            </c:strRef>
          </c:tx>
          <c:spPr>
            <a:ln w="12700">
              <a:solidFill>
                <a:srgbClr val="800080"/>
              </a:solidFill>
              <a:prstDash val="solid"/>
            </a:ln>
          </c:spPr>
          <c:marker>
            <c:symbol val="star"/>
            <c:size val="5"/>
            <c:spPr>
              <a:noFill/>
              <a:ln>
                <a:solidFill>
                  <a:srgbClr val="800080"/>
                </a:solidFill>
                <a:prstDash val="solid"/>
              </a:ln>
            </c:spPr>
          </c:marker>
          <c:xVal>
            <c:numRef>
              <c:f>Sheet1!$A$89:$A$125</c:f>
              <c:numCache>
                <c:formatCode>0.00E+00</c:formatCode>
                <c:ptCount val="37"/>
                <c:pt idx="1">
                  <c:v>1000</c:v>
                </c:pt>
                <c:pt idx="2">
                  <c:v>2000</c:v>
                </c:pt>
                <c:pt idx="3">
                  <c:v>5000</c:v>
                </c:pt>
                <c:pt idx="4">
                  <c:v>10000</c:v>
                </c:pt>
                <c:pt idx="5">
                  <c:v>20000</c:v>
                </c:pt>
                <c:pt idx="6">
                  <c:v>50000</c:v>
                </c:pt>
                <c:pt idx="7">
                  <c:v>100000</c:v>
                </c:pt>
                <c:pt idx="8">
                  <c:v>200000</c:v>
                </c:pt>
                <c:pt idx="9">
                  <c:v>500000</c:v>
                </c:pt>
                <c:pt idx="10">
                  <c:v>1000000</c:v>
                </c:pt>
                <c:pt idx="11">
                  <c:v>2000000</c:v>
                </c:pt>
                <c:pt idx="12">
                  <c:v>4000000</c:v>
                </c:pt>
                <c:pt idx="13">
                  <c:v>5000000</c:v>
                </c:pt>
                <c:pt idx="14">
                  <c:v>6000000</c:v>
                </c:pt>
                <c:pt idx="15">
                  <c:v>8000000</c:v>
                </c:pt>
                <c:pt idx="16">
                  <c:v>10000000</c:v>
                </c:pt>
                <c:pt idx="17">
                  <c:v>12000000</c:v>
                </c:pt>
                <c:pt idx="18">
                  <c:v>15000000</c:v>
                </c:pt>
                <c:pt idx="19">
                  <c:v>20000000</c:v>
                </c:pt>
                <c:pt idx="20">
                  <c:v>30000000</c:v>
                </c:pt>
                <c:pt idx="21">
                  <c:v>40000000</c:v>
                </c:pt>
                <c:pt idx="22">
                  <c:v>50000000</c:v>
                </c:pt>
                <c:pt idx="23">
                  <c:v>60000000</c:v>
                </c:pt>
                <c:pt idx="24">
                  <c:v>70000000</c:v>
                </c:pt>
                <c:pt idx="25">
                  <c:v>80000000</c:v>
                </c:pt>
                <c:pt idx="26">
                  <c:v>100000000</c:v>
                </c:pt>
                <c:pt idx="27">
                  <c:v>120000000</c:v>
                </c:pt>
                <c:pt idx="28">
                  <c:v>150000000</c:v>
                </c:pt>
                <c:pt idx="29">
                  <c:v>200000000</c:v>
                </c:pt>
                <c:pt idx="30">
                  <c:v>250000000</c:v>
                </c:pt>
                <c:pt idx="31">
                  <c:v>300000000</c:v>
                </c:pt>
                <c:pt idx="32">
                  <c:v>400000000</c:v>
                </c:pt>
                <c:pt idx="33">
                  <c:v>500000000</c:v>
                </c:pt>
                <c:pt idx="34">
                  <c:v>600000000</c:v>
                </c:pt>
                <c:pt idx="35">
                  <c:v>800000000</c:v>
                </c:pt>
                <c:pt idx="36">
                  <c:v>1000000000</c:v>
                </c:pt>
              </c:numCache>
            </c:numRef>
          </c:xVal>
          <c:yVal>
            <c:numRef>
              <c:f>Sheet1!$F$89:$F$125</c:f>
              <c:numCache>
                <c:formatCode>0.0000</c:formatCode>
                <c:ptCount val="37"/>
                <c:pt idx="1">
                  <c:v>1989.4367882878016</c:v>
                </c:pt>
                <c:pt idx="2">
                  <c:v>994.7183936025657</c:v>
                </c:pt>
                <c:pt idx="3">
                  <c:v>397.88735592528587</c:v>
                </c:pt>
                <c:pt idx="4">
                  <c:v>198.94367525596454</c:v>
                </c:pt>
                <c:pt idx="5">
                  <c:v>99.471832214625437</c:v>
                </c:pt>
                <c:pt idx="6">
                  <c:v>39.788717728451829</c:v>
                </c:pt>
                <c:pt idx="7">
                  <c:v>19.894331797447332</c:v>
                </c:pt>
                <c:pt idx="8">
                  <c:v>9.9471117652004306</c:v>
                </c:pt>
                <c:pt idx="9">
                  <c:v>3.9786931328224382</c:v>
                </c:pt>
                <c:pt idx="10">
                  <c:v>1.9890759042181849</c:v>
                </c:pt>
                <c:pt idx="11">
                  <c:v>0.9939966616430258</c:v>
                </c:pt>
                <c:pt idx="12">
                  <c:v>0.49591602202681617</c:v>
                </c:pt>
                <c:pt idx="13">
                  <c:v>0.39608366193946004</c:v>
                </c:pt>
                <c:pt idx="14">
                  <c:v>0.32940876521082568</c:v>
                </c:pt>
                <c:pt idx="15">
                  <c:v>0.24579559567830228</c:v>
                </c:pt>
                <c:pt idx="16">
                  <c:v>0.19534090999369516</c:v>
                </c:pt>
                <c:pt idx="17">
                  <c:v>0.16146640276297031</c:v>
                </c:pt>
                <c:pt idx="18">
                  <c:v>0.12723695846416549</c:v>
                </c:pt>
                <c:pt idx="19">
                  <c:v>9.2305982295725869E-2</c:v>
                </c:pt>
                <c:pt idx="20">
                  <c:v>5.5681905765698383E-2</c:v>
                </c:pt>
                <c:pt idx="21">
                  <c:v>3.583942410314718E-2</c:v>
                </c:pt>
                <c:pt idx="22">
                  <c:v>2.3081105179975289E-2</c:v>
                </c:pt>
                <c:pt idx="23">
                  <c:v>1.4786241984146138E-2</c:v>
                </c:pt>
                <c:pt idx="24">
                  <c:v>1.1288505641463231E-2</c:v>
                </c:pt>
                <c:pt idx="25">
                  <c:v>1.3016849373540392E-2</c:v>
                </c:pt>
                <c:pt idx="26">
                  <c:v>2.2404777643911019E-2</c:v>
                </c:pt>
                <c:pt idx="27">
                  <c:v>3.2551110447390591E-2</c:v>
                </c:pt>
                <c:pt idx="28">
                  <c:v>4.700797942871373E-2</c:v>
                </c:pt>
                <c:pt idx="29">
                  <c:v>6.9509076523009361E-2</c:v>
                </c:pt>
                <c:pt idx="30">
                  <c:v>9.0915751043013943E-2</c:v>
                </c:pt>
                <c:pt idx="31">
                  <c:v>0.11174600618013165</c:v>
                </c:pt>
                <c:pt idx="32">
                  <c:v>0.15252150707301437</c:v>
                </c:pt>
                <c:pt idx="33">
                  <c:v>0.19269934127209537</c:v>
                </c:pt>
                <c:pt idx="34">
                  <c:v>0.23257596889655682</c:v>
                </c:pt>
                <c:pt idx="35">
                  <c:v>0.31187544094585073</c:v>
                </c:pt>
                <c:pt idx="36">
                  <c:v>0.39087157625716096</c:v>
                </c:pt>
              </c:numCache>
            </c:numRef>
          </c:yVal>
          <c:smooth val="1"/>
        </c:ser>
        <c:ser>
          <c:idx val="5"/>
          <c:order val="5"/>
          <c:tx>
            <c:strRef>
              <c:f>Sheet1!$H$88</c:f>
              <c:strCache>
                <c:ptCount val="1"/>
                <c:pt idx="0">
                  <c:v>Z(pcb)</c:v>
                </c:pt>
              </c:strCache>
            </c:strRef>
          </c:tx>
          <c:spPr>
            <a:ln w="12700">
              <a:solidFill>
                <a:srgbClr val="800000"/>
              </a:solidFill>
              <a:prstDash val="solid"/>
            </a:ln>
          </c:spPr>
          <c:marker>
            <c:symbol val="circle"/>
            <c:size val="5"/>
            <c:spPr>
              <a:solidFill>
                <a:srgbClr val="800000"/>
              </a:solidFill>
              <a:ln>
                <a:solidFill>
                  <a:srgbClr val="800000"/>
                </a:solidFill>
                <a:prstDash val="solid"/>
              </a:ln>
            </c:spPr>
          </c:marker>
          <c:xVal>
            <c:numRef>
              <c:f>Sheet1!$A$89:$A$125</c:f>
              <c:numCache>
                <c:formatCode>0.00E+00</c:formatCode>
                <c:ptCount val="37"/>
                <c:pt idx="1">
                  <c:v>1000</c:v>
                </c:pt>
                <c:pt idx="2">
                  <c:v>2000</c:v>
                </c:pt>
                <c:pt idx="3">
                  <c:v>5000</c:v>
                </c:pt>
                <c:pt idx="4">
                  <c:v>10000</c:v>
                </c:pt>
                <c:pt idx="5">
                  <c:v>20000</c:v>
                </c:pt>
                <c:pt idx="6">
                  <c:v>50000</c:v>
                </c:pt>
                <c:pt idx="7">
                  <c:v>100000</c:v>
                </c:pt>
                <c:pt idx="8">
                  <c:v>200000</c:v>
                </c:pt>
                <c:pt idx="9">
                  <c:v>500000</c:v>
                </c:pt>
                <c:pt idx="10">
                  <c:v>1000000</c:v>
                </c:pt>
                <c:pt idx="11">
                  <c:v>2000000</c:v>
                </c:pt>
                <c:pt idx="12">
                  <c:v>4000000</c:v>
                </c:pt>
                <c:pt idx="13">
                  <c:v>5000000</c:v>
                </c:pt>
                <c:pt idx="14">
                  <c:v>6000000</c:v>
                </c:pt>
                <c:pt idx="15">
                  <c:v>8000000</c:v>
                </c:pt>
                <c:pt idx="16">
                  <c:v>10000000</c:v>
                </c:pt>
                <c:pt idx="17">
                  <c:v>12000000</c:v>
                </c:pt>
                <c:pt idx="18">
                  <c:v>15000000</c:v>
                </c:pt>
                <c:pt idx="19">
                  <c:v>20000000</c:v>
                </c:pt>
                <c:pt idx="20">
                  <c:v>30000000</c:v>
                </c:pt>
                <c:pt idx="21">
                  <c:v>40000000</c:v>
                </c:pt>
                <c:pt idx="22">
                  <c:v>50000000</c:v>
                </c:pt>
                <c:pt idx="23">
                  <c:v>60000000</c:v>
                </c:pt>
                <c:pt idx="24">
                  <c:v>70000000</c:v>
                </c:pt>
                <c:pt idx="25">
                  <c:v>80000000</c:v>
                </c:pt>
                <c:pt idx="26">
                  <c:v>100000000</c:v>
                </c:pt>
                <c:pt idx="27">
                  <c:v>120000000</c:v>
                </c:pt>
                <c:pt idx="28">
                  <c:v>150000000</c:v>
                </c:pt>
                <c:pt idx="29">
                  <c:v>200000000</c:v>
                </c:pt>
                <c:pt idx="30">
                  <c:v>250000000</c:v>
                </c:pt>
                <c:pt idx="31">
                  <c:v>300000000</c:v>
                </c:pt>
                <c:pt idx="32">
                  <c:v>400000000</c:v>
                </c:pt>
                <c:pt idx="33">
                  <c:v>500000000</c:v>
                </c:pt>
                <c:pt idx="34">
                  <c:v>600000000</c:v>
                </c:pt>
                <c:pt idx="35">
                  <c:v>800000000</c:v>
                </c:pt>
                <c:pt idx="36">
                  <c:v>1000000000</c:v>
                </c:pt>
              </c:numCache>
            </c:numRef>
          </c:xVal>
          <c:yVal>
            <c:numRef>
              <c:f>Sheet1!$H$89:$H$125</c:f>
              <c:numCache>
                <c:formatCode>General</c:formatCode>
                <c:ptCount val="37"/>
                <c:pt idx="1">
                  <c:v>1872.4110951987695</c:v>
                </c:pt>
                <c:pt idx="2" formatCode="0.0000">
                  <c:v>936.20554759938454</c:v>
                </c:pt>
                <c:pt idx="3" formatCode="0.0000">
                  <c:v>374.48221903975377</c:v>
                </c:pt>
                <c:pt idx="4" formatCode="0.0000">
                  <c:v>187.2411095198768</c:v>
                </c:pt>
                <c:pt idx="5" formatCode="0.0000">
                  <c:v>93.620554759938443</c:v>
                </c:pt>
                <c:pt idx="6" formatCode="0.0000">
                  <c:v>37.44822190397538</c:v>
                </c:pt>
                <c:pt idx="7" formatCode="0.0000">
                  <c:v>18.724110951987686</c:v>
                </c:pt>
                <c:pt idx="8" formatCode="0.0000">
                  <c:v>9.3620554759938468</c:v>
                </c:pt>
                <c:pt idx="9" formatCode="0.0000">
                  <c:v>3.7448221903975392</c:v>
                </c:pt>
                <c:pt idx="10" formatCode="0.0000">
                  <c:v>1.8724110951987689</c:v>
                </c:pt>
                <c:pt idx="11" formatCode="0.0000">
                  <c:v>0.9362055475993849</c:v>
                </c:pt>
                <c:pt idx="12" formatCode="0.0000">
                  <c:v>0.46810277379969262</c:v>
                </c:pt>
                <c:pt idx="13" formatCode="0.0000">
                  <c:v>0.37448221903975426</c:v>
                </c:pt>
                <c:pt idx="14" formatCode="0.0000">
                  <c:v>0.31206851586646189</c:v>
                </c:pt>
                <c:pt idx="15" formatCode="0.0000">
                  <c:v>0.23405138689984623</c:v>
                </c:pt>
                <c:pt idx="16" formatCode="0.0000">
                  <c:v>0.18724110951987699</c:v>
                </c:pt>
                <c:pt idx="17" formatCode="0.0000">
                  <c:v>0.15603425793323084</c:v>
                </c:pt>
                <c:pt idx="18" formatCode="0.0000">
                  <c:v>0.12482740634658462</c:v>
                </c:pt>
                <c:pt idx="19" formatCode="0.0000">
                  <c:v>9.362055475993851E-2</c:v>
                </c:pt>
                <c:pt idx="20" formatCode="0.0000">
                  <c:v>6.2413703173292326E-2</c:v>
                </c:pt>
                <c:pt idx="21" formatCode="0.0000">
                  <c:v>4.6810277379969227E-2</c:v>
                </c:pt>
                <c:pt idx="22" formatCode="0.0000">
                  <c:v>3.7448221903975405E-2</c:v>
                </c:pt>
                <c:pt idx="23" formatCode="0.0000">
                  <c:v>3.1206851586646163E-2</c:v>
                </c:pt>
                <c:pt idx="24" formatCode="0.0000">
                  <c:v>2.6748729931410978E-2</c:v>
                </c:pt>
                <c:pt idx="25" formatCode="0.0000">
                  <c:v>2.3405138689984634E-2</c:v>
                </c:pt>
                <c:pt idx="26" formatCode="0.0000">
                  <c:v>1.8724110951987703E-2</c:v>
                </c:pt>
                <c:pt idx="27" formatCode="0.0000">
                  <c:v>1.5603425793323088E-2</c:v>
                </c:pt>
                <c:pt idx="28" formatCode="0.0000">
                  <c:v>1.2482740634658466E-2</c:v>
                </c:pt>
                <c:pt idx="29" formatCode="0.0000">
                  <c:v>9.362055475993853E-3</c:v>
                </c:pt>
                <c:pt idx="30" formatCode="0.0000">
                  <c:v>7.4896443807950831E-3</c:v>
                </c:pt>
                <c:pt idx="31" formatCode="0.0000">
                  <c:v>6.2413703173292328E-3</c:v>
                </c:pt>
                <c:pt idx="32" formatCode="0.0000">
                  <c:v>4.6810277379969239E-3</c:v>
                </c:pt>
                <c:pt idx="33" formatCode="0.0000">
                  <c:v>3.7448221903975398E-3</c:v>
                </c:pt>
                <c:pt idx="34" formatCode="0.0000">
                  <c:v>3.1206851586646164E-3</c:v>
                </c:pt>
                <c:pt idx="35" formatCode="0.0000">
                  <c:v>2.3405138689984641E-3</c:v>
                </c:pt>
                <c:pt idx="36" formatCode="0.0000">
                  <c:v>1.8724110951987699E-3</c:v>
                </c:pt>
              </c:numCache>
            </c:numRef>
          </c:yVal>
          <c:smooth val="1"/>
        </c:ser>
        <c:ser>
          <c:idx val="6"/>
          <c:order val="6"/>
          <c:tx>
            <c:strRef>
              <c:f>Sheet1!$I$88</c:f>
              <c:strCache>
                <c:ptCount val="1"/>
                <c:pt idx="0">
                  <c:v>ZT</c:v>
                </c:pt>
              </c:strCache>
            </c:strRef>
          </c:tx>
          <c:spPr>
            <a:ln w="12700">
              <a:solidFill>
                <a:srgbClr val="008080"/>
              </a:solidFill>
              <a:prstDash val="solid"/>
            </a:ln>
          </c:spPr>
          <c:marker>
            <c:symbol val="plus"/>
            <c:size val="5"/>
            <c:spPr>
              <a:noFill/>
              <a:ln>
                <a:solidFill>
                  <a:srgbClr val="008080"/>
                </a:solidFill>
                <a:prstDash val="solid"/>
              </a:ln>
            </c:spPr>
          </c:marker>
          <c:xVal>
            <c:numRef>
              <c:f>Sheet1!$A$89:$A$125</c:f>
              <c:numCache>
                <c:formatCode>0.00E+00</c:formatCode>
                <c:ptCount val="37"/>
                <c:pt idx="1">
                  <c:v>1000</c:v>
                </c:pt>
                <c:pt idx="2">
                  <c:v>2000</c:v>
                </c:pt>
                <c:pt idx="3">
                  <c:v>5000</c:v>
                </c:pt>
                <c:pt idx="4">
                  <c:v>10000</c:v>
                </c:pt>
                <c:pt idx="5">
                  <c:v>20000</c:v>
                </c:pt>
                <c:pt idx="6">
                  <c:v>50000</c:v>
                </c:pt>
                <c:pt idx="7">
                  <c:v>100000</c:v>
                </c:pt>
                <c:pt idx="8">
                  <c:v>200000</c:v>
                </c:pt>
                <c:pt idx="9">
                  <c:v>500000</c:v>
                </c:pt>
                <c:pt idx="10">
                  <c:v>1000000</c:v>
                </c:pt>
                <c:pt idx="11">
                  <c:v>2000000</c:v>
                </c:pt>
                <c:pt idx="12">
                  <c:v>4000000</c:v>
                </c:pt>
                <c:pt idx="13">
                  <c:v>5000000</c:v>
                </c:pt>
                <c:pt idx="14">
                  <c:v>6000000</c:v>
                </c:pt>
                <c:pt idx="15">
                  <c:v>8000000</c:v>
                </c:pt>
                <c:pt idx="16">
                  <c:v>10000000</c:v>
                </c:pt>
                <c:pt idx="17">
                  <c:v>12000000</c:v>
                </c:pt>
                <c:pt idx="18">
                  <c:v>15000000</c:v>
                </c:pt>
                <c:pt idx="19">
                  <c:v>20000000</c:v>
                </c:pt>
                <c:pt idx="20">
                  <c:v>30000000</c:v>
                </c:pt>
                <c:pt idx="21">
                  <c:v>40000000</c:v>
                </c:pt>
                <c:pt idx="22">
                  <c:v>50000000</c:v>
                </c:pt>
                <c:pt idx="23">
                  <c:v>60000000</c:v>
                </c:pt>
                <c:pt idx="24">
                  <c:v>70000000</c:v>
                </c:pt>
                <c:pt idx="25">
                  <c:v>80000000</c:v>
                </c:pt>
                <c:pt idx="26">
                  <c:v>100000000</c:v>
                </c:pt>
                <c:pt idx="27">
                  <c:v>120000000</c:v>
                </c:pt>
                <c:pt idx="28">
                  <c:v>150000000</c:v>
                </c:pt>
                <c:pt idx="29">
                  <c:v>200000000</c:v>
                </c:pt>
                <c:pt idx="30">
                  <c:v>250000000</c:v>
                </c:pt>
                <c:pt idx="31">
                  <c:v>300000000</c:v>
                </c:pt>
                <c:pt idx="32">
                  <c:v>400000000</c:v>
                </c:pt>
                <c:pt idx="33">
                  <c:v>500000000</c:v>
                </c:pt>
                <c:pt idx="34">
                  <c:v>600000000</c:v>
                </c:pt>
                <c:pt idx="35">
                  <c:v>800000000</c:v>
                </c:pt>
                <c:pt idx="36">
                  <c:v>1000000000</c:v>
                </c:pt>
              </c:numCache>
            </c:numRef>
          </c:xVal>
          <c:yVal>
            <c:numRef>
              <c:f>Sheet1!$I$89:$I$125</c:f>
              <c:numCache>
                <c:formatCode>0.0000</c:formatCode>
                <c:ptCount val="37"/>
                <c:pt idx="1">
                  <c:v>4.2820546924842258E-3</c:v>
                </c:pt>
                <c:pt idx="2">
                  <c:v>7.9327568806983606E-3</c:v>
                </c:pt>
                <c:pt idx="3">
                  <c:v>1.3281829125129225E-2</c:v>
                </c:pt>
                <c:pt idx="4">
                  <c:v>1.3176755277738849E-2</c:v>
                </c:pt>
                <c:pt idx="5">
                  <c:v>1.1091064675980467E-2</c:v>
                </c:pt>
                <c:pt idx="6">
                  <c:v>9.8500786861710366E-3</c:v>
                </c:pt>
                <c:pt idx="7">
                  <c:v>9.6462784400446686E-3</c:v>
                </c:pt>
                <c:pt idx="8">
                  <c:v>9.5443519273110799E-3</c:v>
                </c:pt>
                <c:pt idx="9">
                  <c:v>9.4283126512227124E-3</c:v>
                </c:pt>
                <c:pt idx="10">
                  <c:v>9.5845615070316373E-3</c:v>
                </c:pt>
                <c:pt idx="11">
                  <c:v>9.9047569207749604E-3</c:v>
                </c:pt>
                <c:pt idx="12">
                  <c:v>8.6414679100569845E-3</c:v>
                </c:pt>
                <c:pt idx="13">
                  <c:v>7.9709909366722977E-3</c:v>
                </c:pt>
                <c:pt idx="14">
                  <c:v>7.6345062878980475E-3</c:v>
                </c:pt>
                <c:pt idx="15">
                  <c:v>7.5501376284199378E-3</c:v>
                </c:pt>
                <c:pt idx="16">
                  <c:v>7.4310010404106536E-3</c:v>
                </c:pt>
                <c:pt idx="17">
                  <c:v>7.0270626870952008E-3</c:v>
                </c:pt>
                <c:pt idx="18">
                  <c:v>6.1747453374574558E-3</c:v>
                </c:pt>
                <c:pt idx="19">
                  <c:v>5.34349501469711E-3</c:v>
                </c:pt>
                <c:pt idx="20">
                  <c:v>6.6305399000058584E-3</c:v>
                </c:pt>
                <c:pt idx="21">
                  <c:v>7.6512932006746253E-3</c:v>
                </c:pt>
                <c:pt idx="22">
                  <c:v>7.4994255536081078E-3</c:v>
                </c:pt>
                <c:pt idx="23">
                  <c:v>6.5634865075191329E-3</c:v>
                </c:pt>
                <c:pt idx="24">
                  <c:v>5.8204405463813625E-3</c:v>
                </c:pt>
                <c:pt idx="25">
                  <c:v>6.2210429657962585E-3</c:v>
                </c:pt>
                <c:pt idx="26">
                  <c:v>7.4728058365852437E-3</c:v>
                </c:pt>
                <c:pt idx="27">
                  <c:v>7.7890393502038887E-3</c:v>
                </c:pt>
                <c:pt idx="28">
                  <c:v>7.3396978618670708E-3</c:v>
                </c:pt>
                <c:pt idx="29">
                  <c:v>5.572827364120481E-3</c:v>
                </c:pt>
                <c:pt idx="30">
                  <c:v>4.9301161918884973E-3</c:v>
                </c:pt>
                <c:pt idx="31">
                  <c:v>4.9720736178652724E-3</c:v>
                </c:pt>
                <c:pt idx="32">
                  <c:v>4.1927623055290223E-3</c:v>
                </c:pt>
                <c:pt idx="33">
                  <c:v>3.5010365467475582E-3</c:v>
                </c:pt>
                <c:pt idx="34">
                  <c:v>2.9810432575650917E-3</c:v>
                </c:pt>
                <c:pt idx="35">
                  <c:v>2.2820821333542143E-3</c:v>
                </c:pt>
                <c:pt idx="36">
                  <c:v>1.8425888340039371E-3</c:v>
                </c:pt>
              </c:numCache>
            </c:numRef>
          </c:yVal>
          <c:smooth val="1"/>
        </c:ser>
        <c:ser>
          <c:idx val="7"/>
          <c:order val="7"/>
          <c:tx>
            <c:strRef>
              <c:f>Sheet1!$G$88</c:f>
              <c:strCache>
                <c:ptCount val="1"/>
                <c:pt idx="0">
                  <c:v>Z(LICA)</c:v>
                </c:pt>
              </c:strCache>
            </c:strRef>
          </c:tx>
          <c:spPr>
            <a:ln w="12700">
              <a:solidFill>
                <a:srgbClr val="0000FF"/>
              </a:solidFill>
              <a:prstDash val="solid"/>
            </a:ln>
          </c:spPr>
          <c:marker>
            <c:symbol val="dot"/>
            <c:size val="5"/>
            <c:spPr>
              <a:noFill/>
              <a:ln>
                <a:solidFill>
                  <a:srgbClr val="0000FF"/>
                </a:solidFill>
                <a:prstDash val="solid"/>
              </a:ln>
            </c:spPr>
          </c:marker>
          <c:xVal>
            <c:numRef>
              <c:f>Sheet1!$A$90:$A$125</c:f>
              <c:numCache>
                <c:formatCode>0.00E+00</c:formatCode>
                <c:ptCount val="36"/>
                <c:pt idx="0">
                  <c:v>1000</c:v>
                </c:pt>
                <c:pt idx="1">
                  <c:v>2000</c:v>
                </c:pt>
                <c:pt idx="2">
                  <c:v>5000</c:v>
                </c:pt>
                <c:pt idx="3">
                  <c:v>10000</c:v>
                </c:pt>
                <c:pt idx="4">
                  <c:v>20000</c:v>
                </c:pt>
                <c:pt idx="5">
                  <c:v>50000</c:v>
                </c:pt>
                <c:pt idx="6">
                  <c:v>100000</c:v>
                </c:pt>
                <c:pt idx="7">
                  <c:v>200000</c:v>
                </c:pt>
                <c:pt idx="8">
                  <c:v>500000</c:v>
                </c:pt>
                <c:pt idx="9">
                  <c:v>1000000</c:v>
                </c:pt>
                <c:pt idx="10">
                  <c:v>2000000</c:v>
                </c:pt>
                <c:pt idx="11">
                  <c:v>4000000</c:v>
                </c:pt>
                <c:pt idx="12">
                  <c:v>5000000</c:v>
                </c:pt>
                <c:pt idx="13">
                  <c:v>6000000</c:v>
                </c:pt>
                <c:pt idx="14">
                  <c:v>8000000</c:v>
                </c:pt>
                <c:pt idx="15">
                  <c:v>10000000</c:v>
                </c:pt>
                <c:pt idx="16">
                  <c:v>12000000</c:v>
                </c:pt>
                <c:pt idx="17">
                  <c:v>15000000</c:v>
                </c:pt>
                <c:pt idx="18">
                  <c:v>20000000</c:v>
                </c:pt>
                <c:pt idx="19">
                  <c:v>30000000</c:v>
                </c:pt>
                <c:pt idx="20">
                  <c:v>40000000</c:v>
                </c:pt>
                <c:pt idx="21">
                  <c:v>50000000</c:v>
                </c:pt>
                <c:pt idx="22">
                  <c:v>60000000</c:v>
                </c:pt>
                <c:pt idx="23">
                  <c:v>70000000</c:v>
                </c:pt>
                <c:pt idx="24">
                  <c:v>80000000</c:v>
                </c:pt>
                <c:pt idx="25">
                  <c:v>100000000</c:v>
                </c:pt>
                <c:pt idx="26">
                  <c:v>120000000</c:v>
                </c:pt>
                <c:pt idx="27">
                  <c:v>150000000</c:v>
                </c:pt>
                <c:pt idx="28">
                  <c:v>200000000</c:v>
                </c:pt>
                <c:pt idx="29">
                  <c:v>250000000</c:v>
                </c:pt>
                <c:pt idx="30">
                  <c:v>300000000</c:v>
                </c:pt>
                <c:pt idx="31">
                  <c:v>400000000</c:v>
                </c:pt>
                <c:pt idx="32">
                  <c:v>500000000</c:v>
                </c:pt>
                <c:pt idx="33">
                  <c:v>600000000</c:v>
                </c:pt>
                <c:pt idx="34">
                  <c:v>800000000</c:v>
                </c:pt>
                <c:pt idx="35">
                  <c:v>1000000000</c:v>
                </c:pt>
              </c:numCache>
            </c:numRef>
          </c:xVal>
          <c:yVal>
            <c:numRef>
              <c:f>Sheet1!$G$90:$G$125</c:f>
              <c:numCache>
                <c:formatCode>0.0000</c:formatCode>
                <c:ptCount val="36"/>
                <c:pt idx="0">
                  <c:v>15915.494308882451</c:v>
                </c:pt>
                <c:pt idx="1">
                  <c:v>7957.7471539805865</c:v>
                </c:pt>
                <c:pt idx="2">
                  <c:v>3183.0988603024534</c:v>
                </c:pt>
                <c:pt idx="3">
                  <c:v>1591.549427848046</c:v>
                </c:pt>
                <c:pt idx="4">
                  <c:v>795.77470931766379</c:v>
                </c:pt>
                <c:pt idx="5">
                  <c:v>318.30987082925697</c:v>
                </c:pt>
                <c:pt idx="6">
                  <c:v>159.15491238282729</c:v>
                </c:pt>
                <c:pt idx="7">
                  <c:v>79.577410127812399</c:v>
                </c:pt>
                <c:pt idx="8">
                  <c:v>31.830835073055368</c:v>
                </c:pt>
                <c:pt idx="9">
                  <c:v>15.91518721864562</c:v>
                </c:pt>
                <c:pt idx="10">
                  <c:v>7.9571329743347405</c:v>
                </c:pt>
                <c:pt idx="11">
                  <c:v>3.9776452234019026</c:v>
                </c:pt>
                <c:pt idx="12">
                  <c:v>3.181563425681607</c:v>
                </c:pt>
                <c:pt idx="13">
                  <c:v>2.650739870593354</c:v>
                </c:pt>
                <c:pt idx="14">
                  <c:v>1.9869801339156963</c:v>
                </c:pt>
                <c:pt idx="15">
                  <c:v>1.5884786623253224</c:v>
                </c:pt>
                <c:pt idx="16">
                  <c:v>1.3226063433063735</c:v>
                </c:pt>
                <c:pt idx="17">
                  <c:v>1.0564270613578641</c:v>
                </c:pt>
                <c:pt idx="18">
                  <c:v>0.78963401407374545</c:v>
                </c:pt>
                <c:pt idx="19">
                  <c:v>0.52130754721127581</c:v>
                </c:pt>
                <c:pt idx="20">
                  <c:v>0.38561284095783233</c:v>
                </c:pt>
                <c:pt idx="21">
                  <c:v>0.30297347037713568</c:v>
                </c:pt>
                <c:pt idx="22">
                  <c:v>0.2468648189665672</c:v>
                </c:pt>
                <c:pt idx="23">
                  <c:v>0.20592011088241424</c:v>
                </c:pt>
                <c:pt idx="24">
                  <c:v>0.1744569919549169</c:v>
                </c:pt>
                <c:pt idx="25">
                  <c:v>0.12861670323365215</c:v>
                </c:pt>
                <c:pt idx="26">
                  <c:v>9.610778483034578E-2</c:v>
                </c:pt>
                <c:pt idx="27">
                  <c:v>6.0856965779097077E-2</c:v>
                </c:pt>
                <c:pt idx="28">
                  <c:v>2.2481453202181007E-2</c:v>
                </c:pt>
                <c:pt idx="29">
                  <c:v>2.1126999227868579E-2</c:v>
                </c:pt>
                <c:pt idx="30">
                  <c:v>4.3842003653787251E-2</c:v>
                </c:pt>
                <c:pt idx="31">
                  <c:v>8.7175171557929823E-2</c:v>
                </c:pt>
                <c:pt idx="32">
                  <c:v>0.12614365952812201</c:v>
                </c:pt>
                <c:pt idx="33">
                  <c:v>0.16266282665308388</c:v>
                </c:pt>
                <c:pt idx="34">
                  <c:v>0.23191863668229606</c:v>
                </c:pt>
                <c:pt idx="35">
                  <c:v>0.29862074102446345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3480960"/>
        <c:axId val="233483264"/>
      </c:scatterChart>
      <c:valAx>
        <c:axId val="233480960"/>
        <c:scaling>
          <c:logBase val="10"/>
          <c:orientation val="minMax"/>
          <c:max val="1000000000"/>
          <c:min val="1000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969696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Frequency</a:t>
                </a:r>
              </a:p>
            </c:rich>
          </c:tx>
          <c:layout>
            <c:manualLayout>
              <c:xMode val="edge"/>
              <c:yMode val="edge"/>
              <c:x val="0.43095791807201705"/>
              <c:y val="0.92338800579243785"/>
            </c:manualLayout>
          </c:layout>
          <c:overlay val="0"/>
          <c:spPr>
            <a:noFill/>
            <a:ln w="25400">
              <a:noFill/>
            </a:ln>
          </c:spPr>
        </c:title>
        <c:numFmt formatCode="0.E+0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33483264"/>
        <c:crossesAt val="1.0000000000000018E-3"/>
        <c:crossBetween val="midCat"/>
      </c:valAx>
      <c:valAx>
        <c:axId val="233483264"/>
        <c:scaling>
          <c:logBase val="10"/>
          <c:orientation val="minMax"/>
          <c:max val="1"/>
          <c:min val="1.0000000000000018E-3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969696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Impedance</a:t>
                </a:r>
              </a:p>
            </c:rich>
          </c:tx>
          <c:layout>
            <c:manualLayout>
              <c:xMode val="edge"/>
              <c:yMode val="edge"/>
              <c:x val="1.7817381625716475E-2"/>
              <c:y val="0.4294359066239945"/>
            </c:manualLayout>
          </c:layout>
          <c:overlay val="0"/>
          <c:spPr>
            <a:noFill/>
            <a:ln w="25400">
              <a:noFill/>
            </a:ln>
          </c:spPr>
        </c:title>
        <c:numFmt formatCode="0.00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33480960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8641473587939279"/>
          <c:y val="0.33467774882433382"/>
          <c:w val="0.10467711705108416"/>
          <c:h val="0.34072614187537631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Decoupling Impedance vs Frequency</a:t>
            </a:r>
          </a:p>
        </c:rich>
      </c:tx>
      <c:layout>
        <c:manualLayout>
          <c:xMode val="edge"/>
          <c:yMode val="edge"/>
          <c:x val="0.33853025088861288"/>
          <c:y val="3.0241965255210966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24276671834042E-2"/>
          <c:y val="0.14919369525904036"/>
          <c:w val="0.75612513274134185"/>
          <c:h val="0.71169424900596279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Sheet1!$B$88</c:f>
              <c:strCache>
                <c:ptCount val="1"/>
                <c:pt idx="0">
                  <c:v>Z(pup)</c:v>
                </c:pt>
              </c:strCache>
            </c:strRef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Sheet1!$A$89:$A$125</c:f>
              <c:numCache>
                <c:formatCode>0.00E+00</c:formatCode>
                <c:ptCount val="37"/>
                <c:pt idx="1">
                  <c:v>1000</c:v>
                </c:pt>
                <c:pt idx="2">
                  <c:v>2000</c:v>
                </c:pt>
                <c:pt idx="3">
                  <c:v>5000</c:v>
                </c:pt>
                <c:pt idx="4">
                  <c:v>10000</c:v>
                </c:pt>
                <c:pt idx="5">
                  <c:v>20000</c:v>
                </c:pt>
                <c:pt idx="6">
                  <c:v>50000</c:v>
                </c:pt>
                <c:pt idx="7">
                  <c:v>100000</c:v>
                </c:pt>
                <c:pt idx="8">
                  <c:v>200000</c:v>
                </c:pt>
                <c:pt idx="9">
                  <c:v>500000</c:v>
                </c:pt>
                <c:pt idx="10">
                  <c:v>1000000</c:v>
                </c:pt>
                <c:pt idx="11">
                  <c:v>2000000</c:v>
                </c:pt>
                <c:pt idx="12">
                  <c:v>4000000</c:v>
                </c:pt>
                <c:pt idx="13">
                  <c:v>5000000</c:v>
                </c:pt>
                <c:pt idx="14">
                  <c:v>6000000</c:v>
                </c:pt>
                <c:pt idx="15">
                  <c:v>8000000</c:v>
                </c:pt>
                <c:pt idx="16">
                  <c:v>10000000</c:v>
                </c:pt>
                <c:pt idx="17">
                  <c:v>12000000</c:v>
                </c:pt>
                <c:pt idx="18">
                  <c:v>15000000</c:v>
                </c:pt>
                <c:pt idx="19">
                  <c:v>20000000</c:v>
                </c:pt>
                <c:pt idx="20">
                  <c:v>30000000</c:v>
                </c:pt>
                <c:pt idx="21">
                  <c:v>40000000</c:v>
                </c:pt>
                <c:pt idx="22">
                  <c:v>50000000</c:v>
                </c:pt>
                <c:pt idx="23">
                  <c:v>60000000</c:v>
                </c:pt>
                <c:pt idx="24">
                  <c:v>70000000</c:v>
                </c:pt>
                <c:pt idx="25">
                  <c:v>80000000</c:v>
                </c:pt>
                <c:pt idx="26">
                  <c:v>100000000</c:v>
                </c:pt>
                <c:pt idx="27">
                  <c:v>120000000</c:v>
                </c:pt>
                <c:pt idx="28">
                  <c:v>150000000</c:v>
                </c:pt>
                <c:pt idx="29">
                  <c:v>200000000</c:v>
                </c:pt>
                <c:pt idx="30">
                  <c:v>250000000</c:v>
                </c:pt>
                <c:pt idx="31">
                  <c:v>300000000</c:v>
                </c:pt>
                <c:pt idx="32">
                  <c:v>400000000</c:v>
                </c:pt>
                <c:pt idx="33">
                  <c:v>500000000</c:v>
                </c:pt>
                <c:pt idx="34">
                  <c:v>600000000</c:v>
                </c:pt>
                <c:pt idx="35">
                  <c:v>800000000</c:v>
                </c:pt>
                <c:pt idx="36">
                  <c:v>1000000000</c:v>
                </c:pt>
              </c:numCache>
            </c:numRef>
          </c:xVal>
          <c:yVal>
            <c:numRef>
              <c:f>Sheet1!$B$89:$B$125</c:f>
              <c:numCache>
                <c:formatCode>0.0000</c:formatCode>
                <c:ptCount val="37"/>
                <c:pt idx="1">
                  <c:v>4.3993663891673338E-3</c:v>
                </c:pt>
                <c:pt idx="2">
                  <c:v>8.7970278221988444E-3</c:v>
                </c:pt>
                <c:pt idx="3">
                  <c:v>2.1991375938157642E-2</c:v>
                </c:pt>
                <c:pt idx="4">
                  <c:v>4.3982410832212479E-2</c:v>
                </c:pt>
                <c:pt idx="5">
                  <c:v>8.7964651141546946E-2</c:v>
                </c:pt>
                <c:pt idx="6">
                  <c:v>0.21991150848770502</c:v>
                </c:pt>
                <c:pt idx="7">
                  <c:v>0.43982298287078175</c:v>
                </c:pt>
                <c:pt idx="8">
                  <c:v>0.87964594868924795</c:v>
                </c:pt>
                <c:pt idx="9">
                  <c:v>2.1991148597865005</c:v>
                </c:pt>
                <c:pt idx="10">
                  <c:v>4.3982297161625334</c:v>
                </c:pt>
                <c:pt idx="11">
                  <c:v>8.79645943061983</c:v>
                </c:pt>
                <c:pt idx="12">
                  <c:v>17.59291886038703</c:v>
                </c:pt>
                <c:pt idx="13">
                  <c:v>21.991148575355883</c:v>
                </c:pt>
                <c:pt idx="14">
                  <c:v>26.389378290343714</c:v>
                </c:pt>
                <c:pt idx="15">
                  <c:v>35.185837720347784</c:v>
                </c:pt>
                <c:pt idx="16">
                  <c:v>43.982297150370776</c:v>
                </c:pt>
                <c:pt idx="17">
                  <c:v>52.778756580403261</c:v>
                </c:pt>
                <c:pt idx="18">
                  <c:v>65.973445725461389</c:v>
                </c:pt>
                <c:pt idx="19">
                  <c:v>87.964594300571065</c:v>
                </c:pt>
                <c:pt idx="20">
                  <c:v>131.9468914508092</c:v>
                </c:pt>
                <c:pt idx="21">
                  <c:v>175.92918860105678</c:v>
                </c:pt>
                <c:pt idx="22">
                  <c:v>219.91148575130808</c:v>
                </c:pt>
                <c:pt idx="23">
                  <c:v>263.89378290156151</c:v>
                </c:pt>
                <c:pt idx="24">
                  <c:v>307.87608005181596</c:v>
                </c:pt>
                <c:pt idx="25">
                  <c:v>351.85837720207059</c:v>
                </c:pt>
                <c:pt idx="26">
                  <c:v>439.82297150258205</c:v>
                </c:pt>
                <c:pt idx="27">
                  <c:v>527.78756580309448</c:v>
                </c:pt>
                <c:pt idx="28">
                  <c:v>659.73445725386455</c:v>
                </c:pt>
                <c:pt idx="29">
                  <c:v>879.64594300514761</c:v>
                </c:pt>
                <c:pt idx="30">
                  <c:v>1099.5574287564307</c:v>
                </c:pt>
                <c:pt idx="31">
                  <c:v>1319.4689145077168</c:v>
                </c:pt>
                <c:pt idx="32">
                  <c:v>1759.2918860102866</c:v>
                </c:pt>
                <c:pt idx="33">
                  <c:v>2199.1148575128573</c:v>
                </c:pt>
                <c:pt idx="34">
                  <c:v>2638.9378290154277</c:v>
                </c:pt>
                <c:pt idx="35">
                  <c:v>3518.5837720205714</c:v>
                </c:pt>
                <c:pt idx="36">
                  <c:v>4398.2297150257109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Sheet1!$C$88</c:f>
              <c:strCache>
                <c:ptCount val="1"/>
                <c:pt idx="0">
                  <c:v>Z(tant)</c:v>
                </c:pt>
              </c:strCache>
            </c:strRef>
          </c:tx>
          <c:spPr>
            <a:ln w="12700">
              <a:solidFill>
                <a:srgbClr val="FF00FF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Sheet1!$A$89:$A$125</c:f>
              <c:numCache>
                <c:formatCode>0.00E+00</c:formatCode>
                <c:ptCount val="37"/>
                <c:pt idx="1">
                  <c:v>1000</c:v>
                </c:pt>
                <c:pt idx="2">
                  <c:v>2000</c:v>
                </c:pt>
                <c:pt idx="3">
                  <c:v>5000</c:v>
                </c:pt>
                <c:pt idx="4">
                  <c:v>10000</c:v>
                </c:pt>
                <c:pt idx="5">
                  <c:v>20000</c:v>
                </c:pt>
                <c:pt idx="6">
                  <c:v>50000</c:v>
                </c:pt>
                <c:pt idx="7">
                  <c:v>100000</c:v>
                </c:pt>
                <c:pt idx="8">
                  <c:v>200000</c:v>
                </c:pt>
                <c:pt idx="9">
                  <c:v>500000</c:v>
                </c:pt>
                <c:pt idx="10">
                  <c:v>1000000</c:v>
                </c:pt>
                <c:pt idx="11">
                  <c:v>2000000</c:v>
                </c:pt>
                <c:pt idx="12">
                  <c:v>4000000</c:v>
                </c:pt>
                <c:pt idx="13">
                  <c:v>5000000</c:v>
                </c:pt>
                <c:pt idx="14">
                  <c:v>6000000</c:v>
                </c:pt>
                <c:pt idx="15">
                  <c:v>8000000</c:v>
                </c:pt>
                <c:pt idx="16">
                  <c:v>10000000</c:v>
                </c:pt>
                <c:pt idx="17">
                  <c:v>12000000</c:v>
                </c:pt>
                <c:pt idx="18">
                  <c:v>15000000</c:v>
                </c:pt>
                <c:pt idx="19">
                  <c:v>20000000</c:v>
                </c:pt>
                <c:pt idx="20">
                  <c:v>30000000</c:v>
                </c:pt>
                <c:pt idx="21">
                  <c:v>40000000</c:v>
                </c:pt>
                <c:pt idx="22">
                  <c:v>50000000</c:v>
                </c:pt>
                <c:pt idx="23">
                  <c:v>60000000</c:v>
                </c:pt>
                <c:pt idx="24">
                  <c:v>70000000</c:v>
                </c:pt>
                <c:pt idx="25">
                  <c:v>80000000</c:v>
                </c:pt>
                <c:pt idx="26">
                  <c:v>100000000</c:v>
                </c:pt>
                <c:pt idx="27">
                  <c:v>120000000</c:v>
                </c:pt>
                <c:pt idx="28">
                  <c:v>150000000</c:v>
                </c:pt>
                <c:pt idx="29">
                  <c:v>200000000</c:v>
                </c:pt>
                <c:pt idx="30">
                  <c:v>250000000</c:v>
                </c:pt>
                <c:pt idx="31">
                  <c:v>300000000</c:v>
                </c:pt>
                <c:pt idx="32">
                  <c:v>400000000</c:v>
                </c:pt>
                <c:pt idx="33">
                  <c:v>500000000</c:v>
                </c:pt>
                <c:pt idx="34">
                  <c:v>600000000</c:v>
                </c:pt>
                <c:pt idx="35">
                  <c:v>800000000</c:v>
                </c:pt>
                <c:pt idx="36">
                  <c:v>1000000000</c:v>
                </c:pt>
              </c:numCache>
            </c:numRef>
          </c:xVal>
          <c:yVal>
            <c:numRef>
              <c:f>Sheet1!$C$89:$C$125</c:f>
              <c:numCache>
                <c:formatCode>0.0000</c:formatCode>
                <c:ptCount val="37"/>
                <c:pt idx="1">
                  <c:v>0.16106701511514859</c:v>
                </c:pt>
                <c:pt idx="2">
                  <c:v>8.0988461129069558E-2</c:v>
                </c:pt>
                <c:pt idx="3">
                  <c:v>3.3641714072948942E-2</c:v>
                </c:pt>
                <c:pt idx="4">
                  <c:v>1.887934800325507E-2</c:v>
                </c:pt>
                <c:pt idx="5">
                  <c:v>1.2751748827061055E-2</c:v>
                </c:pt>
                <c:pt idx="6">
                  <c:v>1.0412316525733682E-2</c:v>
                </c:pt>
                <c:pt idx="7">
                  <c:v>1.0047837703103395E-2</c:v>
                </c:pt>
                <c:pt idx="8">
                  <c:v>1.0010247238304772E-2</c:v>
                </c:pt>
                <c:pt idx="9">
                  <c:v>1.03900327619777E-2</c:v>
                </c:pt>
                <c:pt idx="10">
                  <c:v>1.1725359703978236E-2</c:v>
                </c:pt>
                <c:pt idx="11">
                  <c:v>1.599687249271271E-2</c:v>
                </c:pt>
                <c:pt idx="12">
                  <c:v>2.7011776967412544E-2</c:v>
                </c:pt>
                <c:pt idx="13">
                  <c:v>3.2938446713117402E-2</c:v>
                </c:pt>
                <c:pt idx="14">
                  <c:v>3.8976961780548249E-2</c:v>
                </c:pt>
                <c:pt idx="15">
                  <c:v>5.1230839623029815E-2</c:v>
                </c:pt>
                <c:pt idx="16">
                  <c:v>6.3606774928945939E-2</c:v>
                </c:pt>
                <c:pt idx="17">
                  <c:v>7.6045197826579966E-2</c:v>
                </c:pt>
                <c:pt idx="18">
                  <c:v>9.4766153630001945E-2</c:v>
                </c:pt>
                <c:pt idx="19">
                  <c:v>0.12605295277911688</c:v>
                </c:pt>
                <c:pt idx="20">
                  <c:v>0.18875527984832058</c:v>
                </c:pt>
                <c:pt idx="21">
                  <c:v>0.25152226140265366</c:v>
                </c:pt>
                <c:pt idx="22">
                  <c:v>0.31431516638433393</c:v>
                </c:pt>
                <c:pt idx="23">
                  <c:v>0.37712104579411332</c:v>
                </c:pt>
                <c:pt idx="24">
                  <c:v>0.43993434290198985</c:v>
                </c:pt>
                <c:pt idx="25">
                  <c:v>0.50275227743880613</c:v>
                </c:pt>
                <c:pt idx="26">
                  <c:v>0.62839649572872269</c:v>
                </c:pt>
                <c:pt idx="27">
                  <c:v>0.75404720893490595</c:v>
                </c:pt>
                <c:pt idx="28">
                  <c:v>0.9425297745414577</c:v>
                </c:pt>
                <c:pt idx="29">
                  <c:v>1.2566760457544022</c:v>
                </c:pt>
                <c:pt idx="30">
                  <c:v>1.5708275144237631</c:v>
                </c:pt>
                <c:pt idx="31">
                  <c:v>1.884981581923399</c:v>
                </c:pt>
                <c:pt idx="32">
                  <c:v>2.5132936152577421</c:v>
                </c:pt>
                <c:pt idx="33">
                  <c:v>3.1416082475202796</c:v>
                </c:pt>
                <c:pt idx="34">
                  <c:v>3.7699241792596752</c:v>
                </c:pt>
                <c:pt idx="35">
                  <c:v>5.0265579919649559</c:v>
                </c:pt>
                <c:pt idx="36">
                  <c:v>6.2831931041593441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Sheet1!$D$88</c:f>
              <c:strCache>
                <c:ptCount val="1"/>
                <c:pt idx="0">
                  <c:v>Z(1uF)</c:v>
                </c:pt>
              </c:strCache>
            </c:strRef>
          </c:tx>
          <c:spPr>
            <a:ln w="12700">
              <a:solidFill>
                <a:srgbClr val="FFFF0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xVal>
            <c:numRef>
              <c:f>Sheet1!$A$89:$A$125</c:f>
              <c:numCache>
                <c:formatCode>0.00E+00</c:formatCode>
                <c:ptCount val="37"/>
                <c:pt idx="1">
                  <c:v>1000</c:v>
                </c:pt>
                <c:pt idx="2">
                  <c:v>2000</c:v>
                </c:pt>
                <c:pt idx="3">
                  <c:v>5000</c:v>
                </c:pt>
                <c:pt idx="4">
                  <c:v>10000</c:v>
                </c:pt>
                <c:pt idx="5">
                  <c:v>20000</c:v>
                </c:pt>
                <c:pt idx="6">
                  <c:v>50000</c:v>
                </c:pt>
                <c:pt idx="7">
                  <c:v>100000</c:v>
                </c:pt>
                <c:pt idx="8">
                  <c:v>200000</c:v>
                </c:pt>
                <c:pt idx="9">
                  <c:v>500000</c:v>
                </c:pt>
                <c:pt idx="10">
                  <c:v>1000000</c:v>
                </c:pt>
                <c:pt idx="11">
                  <c:v>2000000</c:v>
                </c:pt>
                <c:pt idx="12">
                  <c:v>4000000</c:v>
                </c:pt>
                <c:pt idx="13">
                  <c:v>5000000</c:v>
                </c:pt>
                <c:pt idx="14">
                  <c:v>6000000</c:v>
                </c:pt>
                <c:pt idx="15">
                  <c:v>8000000</c:v>
                </c:pt>
                <c:pt idx="16">
                  <c:v>10000000</c:v>
                </c:pt>
                <c:pt idx="17">
                  <c:v>12000000</c:v>
                </c:pt>
                <c:pt idx="18">
                  <c:v>15000000</c:v>
                </c:pt>
                <c:pt idx="19">
                  <c:v>20000000</c:v>
                </c:pt>
                <c:pt idx="20">
                  <c:v>30000000</c:v>
                </c:pt>
                <c:pt idx="21">
                  <c:v>40000000</c:v>
                </c:pt>
                <c:pt idx="22">
                  <c:v>50000000</c:v>
                </c:pt>
                <c:pt idx="23">
                  <c:v>60000000</c:v>
                </c:pt>
                <c:pt idx="24">
                  <c:v>70000000</c:v>
                </c:pt>
                <c:pt idx="25">
                  <c:v>80000000</c:v>
                </c:pt>
                <c:pt idx="26">
                  <c:v>100000000</c:v>
                </c:pt>
                <c:pt idx="27">
                  <c:v>120000000</c:v>
                </c:pt>
                <c:pt idx="28">
                  <c:v>150000000</c:v>
                </c:pt>
                <c:pt idx="29">
                  <c:v>200000000</c:v>
                </c:pt>
                <c:pt idx="30">
                  <c:v>250000000</c:v>
                </c:pt>
                <c:pt idx="31">
                  <c:v>300000000</c:v>
                </c:pt>
                <c:pt idx="32">
                  <c:v>400000000</c:v>
                </c:pt>
                <c:pt idx="33">
                  <c:v>500000000</c:v>
                </c:pt>
                <c:pt idx="34">
                  <c:v>600000000</c:v>
                </c:pt>
                <c:pt idx="35">
                  <c:v>800000000</c:v>
                </c:pt>
                <c:pt idx="36">
                  <c:v>1000000000</c:v>
                </c:pt>
              </c:numCache>
            </c:numRef>
          </c:xVal>
          <c:yVal>
            <c:numRef>
              <c:f>Sheet1!$D$89:$D$125</c:f>
              <c:numCache>
                <c:formatCode>0.0000</c:formatCode>
                <c:ptCount val="37"/>
                <c:pt idx="1">
                  <c:v>79.577470760549488</c:v>
                </c:pt>
                <c:pt idx="2">
                  <c:v>39.788734202177793</c:v>
                </c:pt>
                <c:pt idx="3">
                  <c:v>15.915490382202039</c:v>
                </c:pt>
                <c:pt idx="4">
                  <c:v>7.9577393006396431</c:v>
                </c:pt>
                <c:pt idx="5">
                  <c:v>3.9788578695461987</c:v>
                </c:pt>
                <c:pt idx="6">
                  <c:v>1.5915101643246621</c:v>
                </c:pt>
                <c:pt idx="7">
                  <c:v>0.7956962021561208</c:v>
                </c:pt>
                <c:pt idx="8">
                  <c:v>0.39773049026369517</c:v>
                </c:pt>
                <c:pt idx="9">
                  <c:v>0.15876556596795041</c:v>
                </c:pt>
                <c:pt idx="10">
                  <c:v>7.8818843456388329E-2</c:v>
                </c:pt>
                <c:pt idx="11">
                  <c:v>3.8438105039630445E-2</c:v>
                </c:pt>
                <c:pt idx="12">
                  <c:v>1.8659141783785842E-2</c:v>
                </c:pt>
                <c:pt idx="13">
                  <c:v>1.5786247591469897E-2</c:v>
                </c:pt>
                <c:pt idx="14">
                  <c:v>1.5000155144117979E-2</c:v>
                </c:pt>
                <c:pt idx="15">
                  <c:v>1.6836189070537407E-2</c:v>
                </c:pt>
                <c:pt idx="16">
                  <c:v>2.0541089441162549E-2</c:v>
                </c:pt>
                <c:pt idx="17">
                  <c:v>2.4806763084267242E-2</c:v>
                </c:pt>
                <c:pt idx="18">
                  <c:v>3.1484419296758263E-2</c:v>
                </c:pt>
                <c:pt idx="19">
                  <c:v>4.2723224334752993E-2</c:v>
                </c:pt>
                <c:pt idx="20">
                  <c:v>6.507327972515986E-2</c:v>
                </c:pt>
                <c:pt idx="21">
                  <c:v>8.7273866129501138E-2</c:v>
                </c:pt>
                <c:pt idx="22">
                  <c:v>0.10939743333792397</c:v>
                </c:pt>
                <c:pt idx="23">
                  <c:v>0.13147905236899429</c:v>
                </c:pt>
                <c:pt idx="24">
                  <c:v>0.15353570441122763</c:v>
                </c:pt>
                <c:pt idx="25">
                  <c:v>0.17557639040172882</c:v>
                </c:pt>
                <c:pt idx="26">
                  <c:v>0.2196285382702704</c:v>
                </c:pt>
                <c:pt idx="27">
                  <c:v>0.2636576727807638</c:v>
                </c:pt>
                <c:pt idx="28">
                  <c:v>0.32967813086363901</c:v>
                </c:pt>
                <c:pt idx="29">
                  <c:v>0.43968102594460612</c:v>
                </c:pt>
                <c:pt idx="30">
                  <c:v>0.54966511268639395</c:v>
                </c:pt>
                <c:pt idx="31">
                  <c:v>0.65963976869953433</c:v>
                </c:pt>
                <c:pt idx="32">
                  <c:v>0.87957491132023169</c:v>
                </c:pt>
                <c:pt idx="33">
                  <c:v>1.0995005977550636</c:v>
                </c:pt>
                <c:pt idx="34">
                  <c:v>1.319421552780855</c:v>
                </c:pt>
                <c:pt idx="35">
                  <c:v>1.7592563628068163</c:v>
                </c:pt>
                <c:pt idx="36">
                  <c:v>2.1990864382434707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Sheet1!$E$88</c:f>
              <c:strCache>
                <c:ptCount val="1"/>
                <c:pt idx="0">
                  <c:v>Z(0.1uF)</c:v>
                </c:pt>
              </c:strCache>
            </c:strRef>
          </c:tx>
          <c:spPr>
            <a:ln w="12700">
              <a:solidFill>
                <a:srgbClr val="00FFFF"/>
              </a:solidFill>
              <a:prstDash val="solid"/>
            </a:ln>
          </c:spPr>
          <c:marker>
            <c:symbol val="x"/>
            <c:size val="5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xVal>
            <c:numRef>
              <c:f>Sheet1!$A$89:$A$125</c:f>
              <c:numCache>
                <c:formatCode>0.00E+00</c:formatCode>
                <c:ptCount val="37"/>
                <c:pt idx="1">
                  <c:v>1000</c:v>
                </c:pt>
                <c:pt idx="2">
                  <c:v>2000</c:v>
                </c:pt>
                <c:pt idx="3">
                  <c:v>5000</c:v>
                </c:pt>
                <c:pt idx="4">
                  <c:v>10000</c:v>
                </c:pt>
                <c:pt idx="5">
                  <c:v>20000</c:v>
                </c:pt>
                <c:pt idx="6">
                  <c:v>50000</c:v>
                </c:pt>
                <c:pt idx="7">
                  <c:v>100000</c:v>
                </c:pt>
                <c:pt idx="8">
                  <c:v>200000</c:v>
                </c:pt>
                <c:pt idx="9">
                  <c:v>500000</c:v>
                </c:pt>
                <c:pt idx="10">
                  <c:v>1000000</c:v>
                </c:pt>
                <c:pt idx="11">
                  <c:v>2000000</c:v>
                </c:pt>
                <c:pt idx="12">
                  <c:v>4000000</c:v>
                </c:pt>
                <c:pt idx="13">
                  <c:v>5000000</c:v>
                </c:pt>
                <c:pt idx="14">
                  <c:v>6000000</c:v>
                </c:pt>
                <c:pt idx="15">
                  <c:v>8000000</c:v>
                </c:pt>
                <c:pt idx="16">
                  <c:v>10000000</c:v>
                </c:pt>
                <c:pt idx="17">
                  <c:v>12000000</c:v>
                </c:pt>
                <c:pt idx="18">
                  <c:v>15000000</c:v>
                </c:pt>
                <c:pt idx="19">
                  <c:v>20000000</c:v>
                </c:pt>
                <c:pt idx="20">
                  <c:v>30000000</c:v>
                </c:pt>
                <c:pt idx="21">
                  <c:v>40000000</c:v>
                </c:pt>
                <c:pt idx="22">
                  <c:v>50000000</c:v>
                </c:pt>
                <c:pt idx="23">
                  <c:v>60000000</c:v>
                </c:pt>
                <c:pt idx="24">
                  <c:v>70000000</c:v>
                </c:pt>
                <c:pt idx="25">
                  <c:v>80000000</c:v>
                </c:pt>
                <c:pt idx="26">
                  <c:v>100000000</c:v>
                </c:pt>
                <c:pt idx="27">
                  <c:v>120000000</c:v>
                </c:pt>
                <c:pt idx="28">
                  <c:v>150000000</c:v>
                </c:pt>
                <c:pt idx="29">
                  <c:v>200000000</c:v>
                </c:pt>
                <c:pt idx="30">
                  <c:v>250000000</c:v>
                </c:pt>
                <c:pt idx="31">
                  <c:v>300000000</c:v>
                </c:pt>
                <c:pt idx="32">
                  <c:v>400000000</c:v>
                </c:pt>
                <c:pt idx="33">
                  <c:v>500000000</c:v>
                </c:pt>
                <c:pt idx="34">
                  <c:v>600000000</c:v>
                </c:pt>
                <c:pt idx="35">
                  <c:v>800000000</c:v>
                </c:pt>
                <c:pt idx="36">
                  <c:v>1000000000</c:v>
                </c:pt>
              </c:numCache>
            </c:numRef>
          </c:xVal>
          <c:yVal>
            <c:numRef>
              <c:f>Sheet1!$E$89:$E$125</c:f>
              <c:numCache>
                <c:formatCode>0.0000</c:formatCode>
                <c:ptCount val="37"/>
                <c:pt idx="1">
                  <c:v>198.94367853500182</c:v>
                </c:pt>
                <c:pt idx="2">
                  <c:v>99.471838772700039</c:v>
                </c:pt>
                <c:pt idx="3">
                  <c:v>39.788734123637731</c:v>
                </c:pt>
                <c:pt idx="4">
                  <c:v>19.89436458781493</c:v>
                </c:pt>
                <c:pt idx="5">
                  <c:v>9.9471773459011619</c:v>
                </c:pt>
                <c:pt idx="6">
                  <c:v>3.9788570839715329</c:v>
                </c:pt>
                <c:pt idx="7">
                  <c:v>1.9894038022104719</c:v>
                </c:pt>
                <c:pt idx="8">
                  <c:v>0.99465242315587321</c:v>
                </c:pt>
                <c:pt idx="9">
                  <c:v>0.39772245970988118</c:v>
                </c:pt>
                <c:pt idx="10">
                  <c:v>0.19861409674639743</c:v>
                </c:pt>
                <c:pt idx="11">
                  <c:v>9.8814397252972072E-2</c:v>
                </c:pt>
                <c:pt idx="12">
                  <c:v>4.8435160447782157E-2</c:v>
                </c:pt>
                <c:pt idx="13">
                  <c:v>3.8176499929762298E-2</c:v>
                </c:pt>
                <c:pt idx="14">
                  <c:v>3.1243392645763302E-2</c:v>
                </c:pt>
                <c:pt idx="15">
                  <c:v>2.2391463950400203E-2</c:v>
                </c:pt>
                <c:pt idx="16">
                  <c:v>1.6933472281411559E-2</c:v>
                </c:pt>
                <c:pt idx="17">
                  <c:v>1.3250615811072407E-2</c:v>
                </c:pt>
                <c:pt idx="18">
                  <c:v>9.7272660595311596E-3</c:v>
                </c:pt>
                <c:pt idx="19">
                  <c:v>7.5181718529523369E-3</c:v>
                </c:pt>
                <c:pt idx="20">
                  <c:v>1.0610640758227444E-2</c:v>
                </c:pt>
                <c:pt idx="21">
                  <c:v>1.577315363329088E-2</c:v>
                </c:pt>
                <c:pt idx="22">
                  <c:v>2.0970137875211809E-2</c:v>
                </c:pt>
                <c:pt idx="23">
                  <c:v>2.6061120630793362E-2</c:v>
                </c:pt>
                <c:pt idx="24">
                  <c:v>3.1063662822447251E-2</c:v>
                </c:pt>
                <c:pt idx="25">
                  <c:v>3.6002183100916435E-2</c:v>
                </c:pt>
                <c:pt idx="26">
                  <c:v>4.5753347953796139E-2</c:v>
                </c:pt>
                <c:pt idx="27">
                  <c:v>5.5400815327611277E-2</c:v>
                </c:pt>
                <c:pt idx="28">
                  <c:v>6.9763860819041762E-2</c:v>
                </c:pt>
                <c:pt idx="29">
                  <c:v>9.3554173747965194E-2</c:v>
                </c:pt>
                <c:pt idx="30">
                  <c:v>0.11725405940277578</c:v>
                </c:pt>
                <c:pt idx="31">
                  <c:v>0.14090826332862019</c:v>
                </c:pt>
                <c:pt idx="32">
                  <c:v>0.18814774303746723</c:v>
                </c:pt>
                <c:pt idx="33">
                  <c:v>0.23534109940781095</c:v>
                </c:pt>
                <c:pt idx="34">
                  <c:v>0.28251133709878662</c:v>
                </c:pt>
                <c:pt idx="35">
                  <c:v>0.3768170845612358</c:v>
                </c:pt>
                <c:pt idx="36">
                  <c:v>0.47109965888662869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Sheet1!$F$88</c:f>
              <c:strCache>
                <c:ptCount val="1"/>
                <c:pt idx="0">
                  <c:v>Z(0.01uF)</c:v>
                </c:pt>
              </c:strCache>
            </c:strRef>
          </c:tx>
          <c:spPr>
            <a:ln w="12700">
              <a:solidFill>
                <a:srgbClr val="800080"/>
              </a:solidFill>
              <a:prstDash val="solid"/>
            </a:ln>
          </c:spPr>
          <c:marker>
            <c:symbol val="star"/>
            <c:size val="5"/>
            <c:spPr>
              <a:noFill/>
              <a:ln>
                <a:solidFill>
                  <a:srgbClr val="800080"/>
                </a:solidFill>
                <a:prstDash val="solid"/>
              </a:ln>
            </c:spPr>
          </c:marker>
          <c:xVal>
            <c:numRef>
              <c:f>Sheet1!$A$89:$A$125</c:f>
              <c:numCache>
                <c:formatCode>0.00E+00</c:formatCode>
                <c:ptCount val="37"/>
                <c:pt idx="1">
                  <c:v>1000</c:v>
                </c:pt>
                <c:pt idx="2">
                  <c:v>2000</c:v>
                </c:pt>
                <c:pt idx="3">
                  <c:v>5000</c:v>
                </c:pt>
                <c:pt idx="4">
                  <c:v>10000</c:v>
                </c:pt>
                <c:pt idx="5">
                  <c:v>20000</c:v>
                </c:pt>
                <c:pt idx="6">
                  <c:v>50000</c:v>
                </c:pt>
                <c:pt idx="7">
                  <c:v>100000</c:v>
                </c:pt>
                <c:pt idx="8">
                  <c:v>200000</c:v>
                </c:pt>
                <c:pt idx="9">
                  <c:v>500000</c:v>
                </c:pt>
                <c:pt idx="10">
                  <c:v>1000000</c:v>
                </c:pt>
                <c:pt idx="11">
                  <c:v>2000000</c:v>
                </c:pt>
                <c:pt idx="12">
                  <c:v>4000000</c:v>
                </c:pt>
                <c:pt idx="13">
                  <c:v>5000000</c:v>
                </c:pt>
                <c:pt idx="14">
                  <c:v>6000000</c:v>
                </c:pt>
                <c:pt idx="15">
                  <c:v>8000000</c:v>
                </c:pt>
                <c:pt idx="16">
                  <c:v>10000000</c:v>
                </c:pt>
                <c:pt idx="17">
                  <c:v>12000000</c:v>
                </c:pt>
                <c:pt idx="18">
                  <c:v>15000000</c:v>
                </c:pt>
                <c:pt idx="19">
                  <c:v>20000000</c:v>
                </c:pt>
                <c:pt idx="20">
                  <c:v>30000000</c:v>
                </c:pt>
                <c:pt idx="21">
                  <c:v>40000000</c:v>
                </c:pt>
                <c:pt idx="22">
                  <c:v>50000000</c:v>
                </c:pt>
                <c:pt idx="23">
                  <c:v>60000000</c:v>
                </c:pt>
                <c:pt idx="24">
                  <c:v>70000000</c:v>
                </c:pt>
                <c:pt idx="25">
                  <c:v>80000000</c:v>
                </c:pt>
                <c:pt idx="26">
                  <c:v>100000000</c:v>
                </c:pt>
                <c:pt idx="27">
                  <c:v>120000000</c:v>
                </c:pt>
                <c:pt idx="28">
                  <c:v>150000000</c:v>
                </c:pt>
                <c:pt idx="29">
                  <c:v>200000000</c:v>
                </c:pt>
                <c:pt idx="30">
                  <c:v>250000000</c:v>
                </c:pt>
                <c:pt idx="31">
                  <c:v>300000000</c:v>
                </c:pt>
                <c:pt idx="32">
                  <c:v>400000000</c:v>
                </c:pt>
                <c:pt idx="33">
                  <c:v>500000000</c:v>
                </c:pt>
                <c:pt idx="34">
                  <c:v>600000000</c:v>
                </c:pt>
                <c:pt idx="35">
                  <c:v>800000000</c:v>
                </c:pt>
                <c:pt idx="36">
                  <c:v>1000000000</c:v>
                </c:pt>
              </c:numCache>
            </c:numRef>
          </c:xVal>
          <c:yVal>
            <c:numRef>
              <c:f>Sheet1!$F$89:$F$125</c:f>
              <c:numCache>
                <c:formatCode>0.0000</c:formatCode>
                <c:ptCount val="37"/>
                <c:pt idx="1">
                  <c:v>1989.4367882878016</c:v>
                </c:pt>
                <c:pt idx="2">
                  <c:v>994.71839360256592</c:v>
                </c:pt>
                <c:pt idx="3">
                  <c:v>397.88735592528565</c:v>
                </c:pt>
                <c:pt idx="4">
                  <c:v>198.94367525596448</c:v>
                </c:pt>
                <c:pt idx="5">
                  <c:v>99.471832214625394</c:v>
                </c:pt>
                <c:pt idx="6">
                  <c:v>39.788717728451857</c:v>
                </c:pt>
                <c:pt idx="7">
                  <c:v>19.894331797447332</c:v>
                </c:pt>
                <c:pt idx="8">
                  <c:v>9.9471117652004235</c:v>
                </c:pt>
                <c:pt idx="9">
                  <c:v>3.9786931328224382</c:v>
                </c:pt>
                <c:pt idx="10">
                  <c:v>1.9890759042181858</c:v>
                </c:pt>
                <c:pt idx="11">
                  <c:v>0.9939966616430258</c:v>
                </c:pt>
                <c:pt idx="12">
                  <c:v>0.49591602202681634</c:v>
                </c:pt>
                <c:pt idx="13">
                  <c:v>0.39608366193946049</c:v>
                </c:pt>
                <c:pt idx="14">
                  <c:v>0.32940876521082602</c:v>
                </c:pt>
                <c:pt idx="15">
                  <c:v>0.24579559567830234</c:v>
                </c:pt>
                <c:pt idx="16">
                  <c:v>0.19534090999369513</c:v>
                </c:pt>
                <c:pt idx="17">
                  <c:v>0.16146640276297042</c:v>
                </c:pt>
                <c:pt idx="18">
                  <c:v>0.12723695846416549</c:v>
                </c:pt>
                <c:pt idx="19">
                  <c:v>9.2305982295725869E-2</c:v>
                </c:pt>
                <c:pt idx="20">
                  <c:v>5.5681905765698377E-2</c:v>
                </c:pt>
                <c:pt idx="21">
                  <c:v>3.5839424103147166E-2</c:v>
                </c:pt>
                <c:pt idx="22">
                  <c:v>2.30811051799753E-2</c:v>
                </c:pt>
                <c:pt idx="23">
                  <c:v>1.4786241984146138E-2</c:v>
                </c:pt>
                <c:pt idx="24">
                  <c:v>1.1288505641463244E-2</c:v>
                </c:pt>
                <c:pt idx="25">
                  <c:v>1.301684937354039E-2</c:v>
                </c:pt>
                <c:pt idx="26">
                  <c:v>2.2404777643911033E-2</c:v>
                </c:pt>
                <c:pt idx="27">
                  <c:v>3.2551110447390598E-2</c:v>
                </c:pt>
                <c:pt idx="28">
                  <c:v>4.7007979428713757E-2</c:v>
                </c:pt>
                <c:pt idx="29">
                  <c:v>6.9509076523009361E-2</c:v>
                </c:pt>
                <c:pt idx="30">
                  <c:v>9.0915751043013943E-2</c:v>
                </c:pt>
                <c:pt idx="31">
                  <c:v>0.11174600618013167</c:v>
                </c:pt>
                <c:pt idx="32">
                  <c:v>0.15252150707301437</c:v>
                </c:pt>
                <c:pt idx="33">
                  <c:v>0.19269934127209543</c:v>
                </c:pt>
                <c:pt idx="34">
                  <c:v>0.23257596889655682</c:v>
                </c:pt>
                <c:pt idx="35">
                  <c:v>0.31187544094585101</c:v>
                </c:pt>
                <c:pt idx="36">
                  <c:v>0.39087157625716118</c:v>
                </c:pt>
              </c:numCache>
            </c:numRef>
          </c:yVal>
          <c:smooth val="1"/>
        </c:ser>
        <c:ser>
          <c:idx val="5"/>
          <c:order val="5"/>
          <c:tx>
            <c:strRef>
              <c:f>Sheet1!$H$88</c:f>
              <c:strCache>
                <c:ptCount val="1"/>
                <c:pt idx="0">
                  <c:v>Z(pcb)</c:v>
                </c:pt>
              </c:strCache>
            </c:strRef>
          </c:tx>
          <c:spPr>
            <a:ln w="12700">
              <a:solidFill>
                <a:srgbClr val="800000"/>
              </a:solidFill>
              <a:prstDash val="solid"/>
            </a:ln>
          </c:spPr>
          <c:marker>
            <c:symbol val="circle"/>
            <c:size val="5"/>
            <c:spPr>
              <a:solidFill>
                <a:srgbClr val="800000"/>
              </a:solidFill>
              <a:ln>
                <a:solidFill>
                  <a:srgbClr val="800000"/>
                </a:solidFill>
                <a:prstDash val="solid"/>
              </a:ln>
            </c:spPr>
          </c:marker>
          <c:xVal>
            <c:numRef>
              <c:f>Sheet1!$A$89:$A$125</c:f>
              <c:numCache>
                <c:formatCode>0.00E+00</c:formatCode>
                <c:ptCount val="37"/>
                <c:pt idx="1">
                  <c:v>1000</c:v>
                </c:pt>
                <c:pt idx="2">
                  <c:v>2000</c:v>
                </c:pt>
                <c:pt idx="3">
                  <c:v>5000</c:v>
                </c:pt>
                <c:pt idx="4">
                  <c:v>10000</c:v>
                </c:pt>
                <c:pt idx="5">
                  <c:v>20000</c:v>
                </c:pt>
                <c:pt idx="6">
                  <c:v>50000</c:v>
                </c:pt>
                <c:pt idx="7">
                  <c:v>100000</c:v>
                </c:pt>
                <c:pt idx="8">
                  <c:v>200000</c:v>
                </c:pt>
                <c:pt idx="9">
                  <c:v>500000</c:v>
                </c:pt>
                <c:pt idx="10">
                  <c:v>1000000</c:v>
                </c:pt>
                <c:pt idx="11">
                  <c:v>2000000</c:v>
                </c:pt>
                <c:pt idx="12">
                  <c:v>4000000</c:v>
                </c:pt>
                <c:pt idx="13">
                  <c:v>5000000</c:v>
                </c:pt>
                <c:pt idx="14">
                  <c:v>6000000</c:v>
                </c:pt>
                <c:pt idx="15">
                  <c:v>8000000</c:v>
                </c:pt>
                <c:pt idx="16">
                  <c:v>10000000</c:v>
                </c:pt>
                <c:pt idx="17">
                  <c:v>12000000</c:v>
                </c:pt>
                <c:pt idx="18">
                  <c:v>15000000</c:v>
                </c:pt>
                <c:pt idx="19">
                  <c:v>20000000</c:v>
                </c:pt>
                <c:pt idx="20">
                  <c:v>30000000</c:v>
                </c:pt>
                <c:pt idx="21">
                  <c:v>40000000</c:v>
                </c:pt>
                <c:pt idx="22">
                  <c:v>50000000</c:v>
                </c:pt>
                <c:pt idx="23">
                  <c:v>60000000</c:v>
                </c:pt>
                <c:pt idx="24">
                  <c:v>70000000</c:v>
                </c:pt>
                <c:pt idx="25">
                  <c:v>80000000</c:v>
                </c:pt>
                <c:pt idx="26">
                  <c:v>100000000</c:v>
                </c:pt>
                <c:pt idx="27">
                  <c:v>120000000</c:v>
                </c:pt>
                <c:pt idx="28">
                  <c:v>150000000</c:v>
                </c:pt>
                <c:pt idx="29">
                  <c:v>200000000</c:v>
                </c:pt>
                <c:pt idx="30">
                  <c:v>250000000</c:v>
                </c:pt>
                <c:pt idx="31">
                  <c:v>300000000</c:v>
                </c:pt>
                <c:pt idx="32">
                  <c:v>400000000</c:v>
                </c:pt>
                <c:pt idx="33">
                  <c:v>500000000</c:v>
                </c:pt>
                <c:pt idx="34">
                  <c:v>600000000</c:v>
                </c:pt>
                <c:pt idx="35">
                  <c:v>800000000</c:v>
                </c:pt>
                <c:pt idx="36">
                  <c:v>1000000000</c:v>
                </c:pt>
              </c:numCache>
            </c:numRef>
          </c:xVal>
          <c:yVal>
            <c:numRef>
              <c:f>Sheet1!$H$89:$H$125</c:f>
              <c:numCache>
                <c:formatCode>General</c:formatCode>
                <c:ptCount val="37"/>
                <c:pt idx="1">
                  <c:v>187241109519.87689</c:v>
                </c:pt>
                <c:pt idx="2" formatCode="0.0000">
                  <c:v>93620554759.93837</c:v>
                </c:pt>
                <c:pt idx="3" formatCode="0.0000">
                  <c:v>37448221903.975365</c:v>
                </c:pt>
                <c:pt idx="4" formatCode="0.0000">
                  <c:v>18724110951.987709</c:v>
                </c:pt>
                <c:pt idx="5" formatCode="0.0000">
                  <c:v>9362055475.993845</c:v>
                </c:pt>
                <c:pt idx="6" formatCode="0.0000">
                  <c:v>3744822190.3975406</c:v>
                </c:pt>
                <c:pt idx="7" formatCode="0.0000">
                  <c:v>1872411095.1987689</c:v>
                </c:pt>
                <c:pt idx="8" formatCode="0.0000">
                  <c:v>936205547.59938455</c:v>
                </c:pt>
                <c:pt idx="9" formatCode="0.0000">
                  <c:v>374482219.03975379</c:v>
                </c:pt>
                <c:pt idx="10" formatCode="0.0000">
                  <c:v>187241109.5198769</c:v>
                </c:pt>
                <c:pt idx="11" formatCode="0.0000">
                  <c:v>93620554.759938464</c:v>
                </c:pt>
                <c:pt idx="12" formatCode="0.0000">
                  <c:v>46810277.379969232</c:v>
                </c:pt>
                <c:pt idx="13" formatCode="0.0000">
                  <c:v>37448221.903975338</c:v>
                </c:pt>
                <c:pt idx="14" formatCode="0.0000">
                  <c:v>31206851.586646147</c:v>
                </c:pt>
                <c:pt idx="15" formatCode="0.0000">
                  <c:v>23405138.68998462</c:v>
                </c:pt>
                <c:pt idx="16" formatCode="0.0000">
                  <c:v>18724110.951987676</c:v>
                </c:pt>
                <c:pt idx="17" formatCode="0.0000">
                  <c:v>15603425.793323074</c:v>
                </c:pt>
                <c:pt idx="18" formatCode="0.0000">
                  <c:v>12482740.634658469</c:v>
                </c:pt>
                <c:pt idx="19" formatCode="0.0000">
                  <c:v>9362055.4759938437</c:v>
                </c:pt>
                <c:pt idx="20" formatCode="0.0000">
                  <c:v>6241370.3173292344</c:v>
                </c:pt>
                <c:pt idx="21" formatCode="0.0000">
                  <c:v>4681027.7379969219</c:v>
                </c:pt>
                <c:pt idx="22" formatCode="0.0000">
                  <c:v>3744822.1903975378</c:v>
                </c:pt>
                <c:pt idx="23" formatCode="0.0000">
                  <c:v>3120685.1586646116</c:v>
                </c:pt>
                <c:pt idx="24" formatCode="0.0000">
                  <c:v>2674872.9931410942</c:v>
                </c:pt>
                <c:pt idx="25" formatCode="0.0000">
                  <c:v>2340513.8689984609</c:v>
                </c:pt>
                <c:pt idx="26" formatCode="0.0000">
                  <c:v>1872411.0951987691</c:v>
                </c:pt>
                <c:pt idx="27" formatCode="0.0000">
                  <c:v>1560342.5793323074</c:v>
                </c:pt>
                <c:pt idx="28" formatCode="0.0000">
                  <c:v>1248274.0634658472</c:v>
                </c:pt>
                <c:pt idx="29" formatCode="0.0000">
                  <c:v>936205.54759938398</c:v>
                </c:pt>
                <c:pt idx="30" formatCode="0.0000">
                  <c:v>748964.43807950756</c:v>
                </c:pt>
                <c:pt idx="31" formatCode="0.0000">
                  <c:v>624137.03173292358</c:v>
                </c:pt>
                <c:pt idx="32" formatCode="0.0000">
                  <c:v>468102.77379969216</c:v>
                </c:pt>
                <c:pt idx="33" formatCode="0.0000">
                  <c:v>374482.21903975413</c:v>
                </c:pt>
                <c:pt idx="34" formatCode="0.0000">
                  <c:v>312068.5158664615</c:v>
                </c:pt>
                <c:pt idx="35" formatCode="0.0000">
                  <c:v>234051.38689984597</c:v>
                </c:pt>
                <c:pt idx="36" formatCode="0.0000">
                  <c:v>187241.10951987674</c:v>
                </c:pt>
              </c:numCache>
            </c:numRef>
          </c:yVal>
          <c:smooth val="1"/>
        </c:ser>
        <c:ser>
          <c:idx val="6"/>
          <c:order val="6"/>
          <c:tx>
            <c:strRef>
              <c:f>Sheet1!$I$88</c:f>
              <c:strCache>
                <c:ptCount val="1"/>
                <c:pt idx="0">
                  <c:v>ZT</c:v>
                </c:pt>
              </c:strCache>
            </c:strRef>
          </c:tx>
          <c:spPr>
            <a:ln w="12700">
              <a:solidFill>
                <a:srgbClr val="008080"/>
              </a:solidFill>
              <a:prstDash val="solid"/>
            </a:ln>
          </c:spPr>
          <c:marker>
            <c:symbol val="plus"/>
            <c:size val="5"/>
            <c:spPr>
              <a:noFill/>
              <a:ln>
                <a:solidFill>
                  <a:srgbClr val="008080"/>
                </a:solidFill>
                <a:prstDash val="solid"/>
              </a:ln>
            </c:spPr>
          </c:marker>
          <c:xVal>
            <c:numRef>
              <c:f>Sheet1!$A$89:$A$125</c:f>
              <c:numCache>
                <c:formatCode>0.00E+00</c:formatCode>
                <c:ptCount val="37"/>
                <c:pt idx="1">
                  <c:v>1000</c:v>
                </c:pt>
                <c:pt idx="2">
                  <c:v>2000</c:v>
                </c:pt>
                <c:pt idx="3">
                  <c:v>5000</c:v>
                </c:pt>
                <c:pt idx="4">
                  <c:v>10000</c:v>
                </c:pt>
                <c:pt idx="5">
                  <c:v>20000</c:v>
                </c:pt>
                <c:pt idx="6">
                  <c:v>50000</c:v>
                </c:pt>
                <c:pt idx="7">
                  <c:v>100000</c:v>
                </c:pt>
                <c:pt idx="8">
                  <c:v>200000</c:v>
                </c:pt>
                <c:pt idx="9">
                  <c:v>500000</c:v>
                </c:pt>
                <c:pt idx="10">
                  <c:v>1000000</c:v>
                </c:pt>
                <c:pt idx="11">
                  <c:v>2000000</c:v>
                </c:pt>
                <c:pt idx="12">
                  <c:v>4000000</c:v>
                </c:pt>
                <c:pt idx="13">
                  <c:v>5000000</c:v>
                </c:pt>
                <c:pt idx="14">
                  <c:v>6000000</c:v>
                </c:pt>
                <c:pt idx="15">
                  <c:v>8000000</c:v>
                </c:pt>
                <c:pt idx="16">
                  <c:v>10000000</c:v>
                </c:pt>
                <c:pt idx="17">
                  <c:v>12000000</c:v>
                </c:pt>
                <c:pt idx="18">
                  <c:v>15000000</c:v>
                </c:pt>
                <c:pt idx="19">
                  <c:v>20000000</c:v>
                </c:pt>
                <c:pt idx="20">
                  <c:v>30000000</c:v>
                </c:pt>
                <c:pt idx="21">
                  <c:v>40000000</c:v>
                </c:pt>
                <c:pt idx="22">
                  <c:v>50000000</c:v>
                </c:pt>
                <c:pt idx="23">
                  <c:v>60000000</c:v>
                </c:pt>
                <c:pt idx="24">
                  <c:v>70000000</c:v>
                </c:pt>
                <c:pt idx="25">
                  <c:v>80000000</c:v>
                </c:pt>
                <c:pt idx="26">
                  <c:v>100000000</c:v>
                </c:pt>
                <c:pt idx="27">
                  <c:v>120000000</c:v>
                </c:pt>
                <c:pt idx="28">
                  <c:v>150000000</c:v>
                </c:pt>
                <c:pt idx="29">
                  <c:v>200000000</c:v>
                </c:pt>
                <c:pt idx="30">
                  <c:v>250000000</c:v>
                </c:pt>
                <c:pt idx="31">
                  <c:v>300000000</c:v>
                </c:pt>
                <c:pt idx="32">
                  <c:v>400000000</c:v>
                </c:pt>
                <c:pt idx="33">
                  <c:v>500000000</c:v>
                </c:pt>
                <c:pt idx="34">
                  <c:v>600000000</c:v>
                </c:pt>
                <c:pt idx="35">
                  <c:v>800000000</c:v>
                </c:pt>
                <c:pt idx="36">
                  <c:v>1000000000</c:v>
                </c:pt>
              </c:numCache>
            </c:numRef>
          </c:xVal>
          <c:yVal>
            <c:numRef>
              <c:f>Sheet1!$I$89:$I$125</c:f>
              <c:numCache>
                <c:formatCode>0.0000</c:formatCode>
                <c:ptCount val="37"/>
                <c:pt idx="1">
                  <c:v>4.2820644852237582E-3</c:v>
                </c:pt>
                <c:pt idx="2">
                  <c:v>7.9328240979504704E-3</c:v>
                </c:pt>
                <c:pt idx="3">
                  <c:v>1.3282300210887272E-2</c:v>
                </c:pt>
                <c:pt idx="4">
                  <c:v>1.3177682633370817E-2</c:v>
                </c:pt>
                <c:pt idx="5">
                  <c:v>1.1092378770833281E-2</c:v>
                </c:pt>
                <c:pt idx="6">
                  <c:v>9.8526702531763263E-3</c:v>
                </c:pt>
                <c:pt idx="7">
                  <c:v>9.6512505666021247E-3</c:v>
                </c:pt>
                <c:pt idx="8">
                  <c:v>9.554092055025689E-3</c:v>
                </c:pt>
                <c:pt idx="9">
                  <c:v>9.4521101626679309E-3</c:v>
                </c:pt>
                <c:pt idx="10">
                  <c:v>9.6338757167539167E-3</c:v>
                </c:pt>
                <c:pt idx="11">
                  <c:v>1.0010666588191107E-2</c:v>
                </c:pt>
                <c:pt idx="12">
                  <c:v>8.8039951259999347E-3</c:v>
                </c:pt>
                <c:pt idx="13">
                  <c:v>8.1443463238787556E-3</c:v>
                </c:pt>
                <c:pt idx="14">
                  <c:v>7.8259621825373139E-3</c:v>
                </c:pt>
                <c:pt idx="15">
                  <c:v>7.8018120796752794E-3</c:v>
                </c:pt>
                <c:pt idx="16">
                  <c:v>7.7381015496897024E-3</c:v>
                </c:pt>
                <c:pt idx="17">
                  <c:v>7.3584534592637278E-3</c:v>
                </c:pt>
                <c:pt idx="18">
                  <c:v>6.4960822485479143E-3</c:v>
                </c:pt>
                <c:pt idx="19">
                  <c:v>5.6669418847183914E-3</c:v>
                </c:pt>
                <c:pt idx="20">
                  <c:v>7.4186640631747529E-3</c:v>
                </c:pt>
                <c:pt idx="21">
                  <c:v>9.1462831287799293E-3</c:v>
                </c:pt>
                <c:pt idx="22">
                  <c:v>9.3773435264341998E-3</c:v>
                </c:pt>
                <c:pt idx="23">
                  <c:v>8.3115981980505273E-3</c:v>
                </c:pt>
                <c:pt idx="24">
                  <c:v>7.4391838224180688E-3</c:v>
                </c:pt>
                <c:pt idx="25">
                  <c:v>8.4732054116027789E-3</c:v>
                </c:pt>
                <c:pt idx="26">
                  <c:v>1.2436036819054612E-2</c:v>
                </c:pt>
                <c:pt idx="27">
                  <c:v>1.5552813669431561E-2</c:v>
                </c:pt>
                <c:pt idx="28">
                  <c:v>1.7814268223401087E-2</c:v>
                </c:pt>
                <c:pt idx="29">
                  <c:v>1.3768798455347441E-2</c:v>
                </c:pt>
                <c:pt idx="30">
                  <c:v>1.4426415181533737E-2</c:v>
                </c:pt>
                <c:pt idx="31">
                  <c:v>2.4448619059375318E-2</c:v>
                </c:pt>
                <c:pt idx="32">
                  <c:v>4.0196240939023631E-2</c:v>
                </c:pt>
                <c:pt idx="33">
                  <c:v>5.377985869268135E-2</c:v>
                </c:pt>
                <c:pt idx="34">
                  <c:v>6.6619656363955448E-2</c:v>
                </c:pt>
                <c:pt idx="35">
                  <c:v>9.1409963068323538E-2</c:v>
                </c:pt>
                <c:pt idx="36">
                  <c:v>0.11568813050364855</c:v>
                </c:pt>
              </c:numCache>
            </c:numRef>
          </c:yVal>
          <c:smooth val="1"/>
        </c:ser>
        <c:ser>
          <c:idx val="7"/>
          <c:order val="7"/>
          <c:tx>
            <c:strRef>
              <c:f>Sheet1!$G$88</c:f>
              <c:strCache>
                <c:ptCount val="1"/>
                <c:pt idx="0">
                  <c:v>Z(LICA)</c:v>
                </c:pt>
              </c:strCache>
            </c:strRef>
          </c:tx>
          <c:spPr>
            <a:ln w="12700">
              <a:solidFill>
                <a:srgbClr val="0000FF"/>
              </a:solidFill>
              <a:prstDash val="solid"/>
            </a:ln>
          </c:spPr>
          <c:marker>
            <c:symbol val="dot"/>
            <c:size val="5"/>
            <c:spPr>
              <a:noFill/>
              <a:ln>
                <a:solidFill>
                  <a:srgbClr val="0000FF"/>
                </a:solidFill>
                <a:prstDash val="solid"/>
              </a:ln>
            </c:spPr>
          </c:marker>
          <c:xVal>
            <c:numRef>
              <c:f>Sheet1!$A$90:$A$125</c:f>
              <c:numCache>
                <c:formatCode>0.00E+00</c:formatCode>
                <c:ptCount val="36"/>
                <c:pt idx="0">
                  <c:v>1000</c:v>
                </c:pt>
                <c:pt idx="1">
                  <c:v>2000</c:v>
                </c:pt>
                <c:pt idx="2">
                  <c:v>5000</c:v>
                </c:pt>
                <c:pt idx="3">
                  <c:v>10000</c:v>
                </c:pt>
                <c:pt idx="4">
                  <c:v>20000</c:v>
                </c:pt>
                <c:pt idx="5">
                  <c:v>50000</c:v>
                </c:pt>
                <c:pt idx="6">
                  <c:v>100000</c:v>
                </c:pt>
                <c:pt idx="7">
                  <c:v>200000</c:v>
                </c:pt>
                <c:pt idx="8">
                  <c:v>500000</c:v>
                </c:pt>
                <c:pt idx="9">
                  <c:v>1000000</c:v>
                </c:pt>
                <c:pt idx="10">
                  <c:v>2000000</c:v>
                </c:pt>
                <c:pt idx="11">
                  <c:v>4000000</c:v>
                </c:pt>
                <c:pt idx="12">
                  <c:v>5000000</c:v>
                </c:pt>
                <c:pt idx="13">
                  <c:v>6000000</c:v>
                </c:pt>
                <c:pt idx="14">
                  <c:v>8000000</c:v>
                </c:pt>
                <c:pt idx="15">
                  <c:v>10000000</c:v>
                </c:pt>
                <c:pt idx="16">
                  <c:v>12000000</c:v>
                </c:pt>
                <c:pt idx="17">
                  <c:v>15000000</c:v>
                </c:pt>
                <c:pt idx="18">
                  <c:v>20000000</c:v>
                </c:pt>
                <c:pt idx="19">
                  <c:v>30000000</c:v>
                </c:pt>
                <c:pt idx="20">
                  <c:v>40000000</c:v>
                </c:pt>
                <c:pt idx="21">
                  <c:v>50000000</c:v>
                </c:pt>
                <c:pt idx="22">
                  <c:v>60000000</c:v>
                </c:pt>
                <c:pt idx="23">
                  <c:v>70000000</c:v>
                </c:pt>
                <c:pt idx="24">
                  <c:v>80000000</c:v>
                </c:pt>
                <c:pt idx="25">
                  <c:v>100000000</c:v>
                </c:pt>
                <c:pt idx="26">
                  <c:v>120000000</c:v>
                </c:pt>
                <c:pt idx="27">
                  <c:v>150000000</c:v>
                </c:pt>
                <c:pt idx="28">
                  <c:v>200000000</c:v>
                </c:pt>
                <c:pt idx="29">
                  <c:v>250000000</c:v>
                </c:pt>
                <c:pt idx="30">
                  <c:v>300000000</c:v>
                </c:pt>
                <c:pt idx="31">
                  <c:v>400000000</c:v>
                </c:pt>
                <c:pt idx="32">
                  <c:v>500000000</c:v>
                </c:pt>
                <c:pt idx="33">
                  <c:v>600000000</c:v>
                </c:pt>
                <c:pt idx="34">
                  <c:v>800000000</c:v>
                </c:pt>
                <c:pt idx="35">
                  <c:v>1000000000</c:v>
                </c:pt>
              </c:numCache>
            </c:numRef>
          </c:xVal>
          <c:yVal>
            <c:numRef>
              <c:f>Sheet1!$G$90:$G$125</c:f>
              <c:numCache>
                <c:formatCode>0.0000</c:formatCode>
                <c:ptCount val="36"/>
                <c:pt idx="0">
                  <c:v>15915.494308882455</c:v>
                </c:pt>
                <c:pt idx="1">
                  <c:v>7957.7471539805865</c:v>
                </c:pt>
                <c:pt idx="2">
                  <c:v>3183.0988603024534</c:v>
                </c:pt>
                <c:pt idx="3">
                  <c:v>1591.5494278480458</c:v>
                </c:pt>
                <c:pt idx="4">
                  <c:v>795.77470931766425</c:v>
                </c:pt>
                <c:pt idx="5">
                  <c:v>318.30987082925714</c:v>
                </c:pt>
                <c:pt idx="6">
                  <c:v>159.15491238282729</c:v>
                </c:pt>
                <c:pt idx="7">
                  <c:v>79.577410127812399</c:v>
                </c:pt>
                <c:pt idx="8">
                  <c:v>31.830835073055368</c:v>
                </c:pt>
                <c:pt idx="9">
                  <c:v>15.915187218645627</c:v>
                </c:pt>
                <c:pt idx="10">
                  <c:v>7.9571329743347405</c:v>
                </c:pt>
                <c:pt idx="11">
                  <c:v>3.9776452234019017</c:v>
                </c:pt>
                <c:pt idx="12">
                  <c:v>3.181563425681607</c:v>
                </c:pt>
                <c:pt idx="13">
                  <c:v>2.6507398705933549</c:v>
                </c:pt>
                <c:pt idx="14">
                  <c:v>1.9869801339156969</c:v>
                </c:pt>
                <c:pt idx="15">
                  <c:v>1.5884786623253224</c:v>
                </c:pt>
                <c:pt idx="16">
                  <c:v>1.3226063433063735</c:v>
                </c:pt>
                <c:pt idx="17">
                  <c:v>1.0564270613578641</c:v>
                </c:pt>
                <c:pt idx="18">
                  <c:v>0.78963401407374578</c:v>
                </c:pt>
                <c:pt idx="19">
                  <c:v>0.52130754721127559</c:v>
                </c:pt>
                <c:pt idx="20">
                  <c:v>0.38561284095783255</c:v>
                </c:pt>
                <c:pt idx="21">
                  <c:v>0.30297347037713585</c:v>
                </c:pt>
                <c:pt idx="22">
                  <c:v>0.2468648189665672</c:v>
                </c:pt>
                <c:pt idx="23">
                  <c:v>0.20592011088241433</c:v>
                </c:pt>
                <c:pt idx="24">
                  <c:v>0.1744569919549169</c:v>
                </c:pt>
                <c:pt idx="25">
                  <c:v>0.1286167032336521</c:v>
                </c:pt>
                <c:pt idx="26">
                  <c:v>9.6107784830345683E-2</c:v>
                </c:pt>
                <c:pt idx="27">
                  <c:v>6.0856965779097077E-2</c:v>
                </c:pt>
                <c:pt idx="28">
                  <c:v>2.2481453202181007E-2</c:v>
                </c:pt>
                <c:pt idx="29">
                  <c:v>2.1126999227868579E-2</c:v>
                </c:pt>
                <c:pt idx="30">
                  <c:v>4.384200365378723E-2</c:v>
                </c:pt>
                <c:pt idx="31">
                  <c:v>8.7175171557929823E-2</c:v>
                </c:pt>
                <c:pt idx="32">
                  <c:v>0.12614365952812201</c:v>
                </c:pt>
                <c:pt idx="33">
                  <c:v>0.16266282665308379</c:v>
                </c:pt>
                <c:pt idx="34">
                  <c:v>0.2319186366822962</c:v>
                </c:pt>
                <c:pt idx="35">
                  <c:v>0.29862074102446368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44891648"/>
        <c:axId val="244893952"/>
      </c:scatterChart>
      <c:valAx>
        <c:axId val="244891648"/>
        <c:scaling>
          <c:logBase val="10"/>
          <c:orientation val="minMax"/>
          <c:max val="1000000000"/>
          <c:min val="1000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969696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Frequency</a:t>
                </a:r>
              </a:p>
            </c:rich>
          </c:tx>
          <c:layout>
            <c:manualLayout>
              <c:xMode val="edge"/>
              <c:yMode val="edge"/>
              <c:x val="0.43095791807201717"/>
              <c:y val="0.92338800579243741"/>
            </c:manualLayout>
          </c:layout>
          <c:overlay val="0"/>
          <c:spPr>
            <a:noFill/>
            <a:ln w="25400">
              <a:noFill/>
            </a:ln>
          </c:spPr>
        </c:title>
        <c:numFmt formatCode="0.E+0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44893952"/>
        <c:crossesAt val="1.0000000000000024E-3"/>
        <c:crossBetween val="midCat"/>
      </c:valAx>
      <c:valAx>
        <c:axId val="244893952"/>
        <c:scaling>
          <c:logBase val="10"/>
          <c:orientation val="minMax"/>
          <c:max val="1"/>
          <c:min val="1.0000000000000024E-3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969696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Impedance</a:t>
                </a:r>
              </a:p>
            </c:rich>
          </c:tx>
          <c:layout>
            <c:manualLayout>
              <c:xMode val="edge"/>
              <c:yMode val="edge"/>
              <c:x val="1.7817381625716451E-2"/>
              <c:y val="0.4294359066239945"/>
            </c:manualLayout>
          </c:layout>
          <c:overlay val="0"/>
          <c:spPr>
            <a:noFill/>
            <a:ln w="25400">
              <a:noFill/>
            </a:ln>
          </c:spPr>
        </c:title>
        <c:numFmt formatCode="0.00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44891648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8641473587939257"/>
          <c:y val="0.33467774882433382"/>
          <c:w val="0.10467711705108416"/>
          <c:h val="0.3407261418753759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0EBBD5B9-0151-4221-BC1C-9A7DEFED8086}" type="datetimeFigureOut">
              <a:rPr lang="en-US" smtClean="0"/>
              <a:t>10/24/2012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476BC9BD-3E8D-4735-B65F-56576F88E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31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4A99A-E09F-4767-9092-390874A848B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4A99A-E09F-4767-9092-390874A848B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1929E0-87FA-4671-970C-5B665BB38958}" type="slidenum">
              <a:rPr lang="en-GB" smtClean="0"/>
              <a:pPr/>
              <a:t>12</a:t>
            </a:fld>
            <a:endParaRPr lang="en-GB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220075-2087-4A4B-AAE8-2BB78E798548}" type="slidenum">
              <a:rPr lang="en-GB" smtClean="0"/>
              <a:pPr/>
              <a:t>13</a:t>
            </a:fld>
            <a:endParaRPr lang="en-GB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4814F-EDE3-40DC-9612-219911FFF55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BC9BD-3E8D-4735-B65F-56576F88EF71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BC9BD-3E8D-4735-B65F-56576F88EF71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BC9BD-3E8D-4735-B65F-56576F88EF71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4814F-EDE3-40DC-9612-219911FFF55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4814F-EDE3-40DC-9612-219911FFF55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BC9BD-3E8D-4735-B65F-56576F88EF71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4814F-EDE3-40DC-9612-219911FFF55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4814F-EDE3-40DC-9612-219911FFF554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BC9BD-3E8D-4735-B65F-56576F88EF71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4814F-EDE3-40DC-9612-219911FFF554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4814F-EDE3-40DC-9612-219911FFF554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4814F-EDE3-40DC-9612-219911FFF554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BC9BD-3E8D-4735-B65F-56576F88EF71}" type="slidenum">
              <a:rPr lang="en-US" smtClean="0"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BC9BD-3E8D-4735-B65F-56576F88EF71}" type="slidenum">
              <a:rPr lang="en-US" smtClean="0"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BC9BD-3E8D-4735-B65F-56576F88EF71}" type="slidenum">
              <a:rPr lang="en-US" smtClean="0"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BC9BD-3E8D-4735-B65F-56576F88EF71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BC9BD-3E8D-4735-B65F-56576F88EF71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BC9BD-3E8D-4735-B65F-56576F88EF71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BC9BD-3E8D-4735-B65F-56576F88EF71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4814F-EDE3-40DC-9612-219911FFF55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4814F-EDE3-40DC-9612-219911FFF55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BC9BD-3E8D-4735-B65F-56576F88EF71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691E-7436-48FB-A400-D80445B9B738}" type="datetimeFigureOut">
              <a:rPr lang="en-US" smtClean="0"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0CF6A-DCCD-4978-9B39-98DB6F0DF3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691E-7436-48FB-A400-D80445B9B738}" type="datetimeFigureOut">
              <a:rPr lang="en-US" smtClean="0"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0CF6A-DCCD-4978-9B39-98DB6F0DF3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691E-7436-48FB-A400-D80445B9B738}" type="datetimeFigureOut">
              <a:rPr lang="en-US" smtClean="0"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0CF6A-DCCD-4978-9B39-98DB6F0DF3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EECS 498</a:t>
            </a:r>
            <a:br>
              <a:rPr lang="en-US" dirty="0" smtClean="0"/>
            </a:br>
            <a:r>
              <a:rPr lang="en-US" dirty="0" smtClean="0"/>
              <a:t>Advanced Embedded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10/24/2012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Dr. Mark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Brehob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http://www.eecs.umich.edu/hub/html/pics/bar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156771"/>
          </a:xfrm>
          <a:prstGeom prst="rect">
            <a:avLst/>
          </a:prstGeom>
          <a:noFill/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995979"/>
            <a:ext cx="1371600" cy="862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033881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10/24/2012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19074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10/24/2012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3591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10/24/2012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44320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10/24/2012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765147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10/24/2012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501283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10/24/2012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864643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10/24/2012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53444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691E-7436-48FB-A400-D80445B9B738}" type="datetimeFigureOut">
              <a:rPr lang="en-US" smtClean="0"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0CF6A-DCCD-4978-9B39-98DB6F0DF3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10/24/2012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978113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10/24/2012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482160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10/24/2012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93338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691E-7436-48FB-A400-D80445B9B738}" type="datetimeFigureOut">
              <a:rPr lang="en-US" smtClean="0"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0CF6A-DCCD-4978-9B39-98DB6F0DF3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691E-7436-48FB-A400-D80445B9B738}" type="datetimeFigureOut">
              <a:rPr lang="en-US" smtClean="0"/>
              <a:t>10/24/2012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0CF6A-DCCD-4978-9B39-98DB6F0DF3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691E-7436-48FB-A400-D80445B9B738}" type="datetimeFigureOut">
              <a:rPr lang="en-US" smtClean="0"/>
              <a:t>10/24/2012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0CF6A-DCCD-4978-9B39-98DB6F0DF3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691E-7436-48FB-A400-D80445B9B738}" type="datetimeFigureOut">
              <a:rPr lang="en-US" smtClean="0"/>
              <a:t>10/24/2012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0CF6A-DCCD-4978-9B39-98DB6F0DF3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691E-7436-48FB-A400-D80445B9B738}" type="datetimeFigureOut">
              <a:rPr lang="en-US" smtClean="0"/>
              <a:t>10/24/2012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0CF6A-DCCD-4978-9B39-98DB6F0DF3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691E-7436-48FB-A400-D80445B9B738}" type="datetimeFigureOut">
              <a:rPr lang="en-US" smtClean="0"/>
              <a:t>10/24/2012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0CF6A-DCCD-4978-9B39-98DB6F0DF3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691E-7436-48FB-A400-D80445B9B738}" type="datetimeFigureOut">
              <a:rPr lang="en-US" smtClean="0"/>
              <a:t>10/24/2012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0CF6A-DCCD-4978-9B39-98DB6F0DF3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6691E-7436-48FB-A400-D80445B9B738}" type="datetimeFigureOut">
              <a:rPr lang="en-US" smtClean="0"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0CF6A-DCCD-4978-9B39-98DB6F0DF36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9F17D-4815-442D-AC87-43FAC6E065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10/24/2012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41D06-CA20-4C91-8857-3A97C612D8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605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electronics.howstuffworks.com/capacitor1.htm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psec.freeuk.com/imped.htm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www.pcbdesign007.com/pages/columns.cgi?artcatid=0&amp;clmid=65&amp;artid=85396&amp;pg=3&amp;_pf_=1" TargetMode="External"/><Relationship Id="rId4" Type="http://schemas.openxmlformats.org/officeDocument/2006/relationships/image" Target="../media/image11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EECS 498</a:t>
            </a:r>
            <a:br>
              <a:rPr lang="en-US" dirty="0" smtClean="0"/>
            </a:br>
            <a:r>
              <a:rPr lang="en-US" dirty="0" smtClean="0"/>
              <a:t>Advanced Embedded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80772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Lecture 8:</a:t>
            </a:r>
          </a:p>
          <a:p>
            <a:r>
              <a:rPr lang="en-US" dirty="0" smtClean="0"/>
              <a:t>Topic Groups, RTOS Review </a:t>
            </a:r>
            <a:br>
              <a:rPr lang="en-US" dirty="0" smtClean="0"/>
            </a:br>
            <a:r>
              <a:rPr lang="en-US" dirty="0" smtClean="0"/>
              <a:t>&amp; Power Introduction</a:t>
            </a:r>
          </a:p>
        </p:txBody>
      </p:sp>
    </p:spTree>
    <p:extLst>
      <p:ext uri="{BB962C8B-B14F-4D97-AF65-F5344CB8AC3E}">
        <p14:creationId xmlns:p14="http://schemas.microsoft.com/office/powerpoint/2010/main" val="423823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C00000"/>
                </a:solidFill>
              </a:rPr>
              <a:t>Power!</a:t>
            </a: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Electric power </a:t>
            </a:r>
            <a:r>
              <a:rPr lang="en-US" dirty="0" smtClean="0"/>
              <a:t>is the </a:t>
            </a:r>
            <a:r>
              <a:rPr lang="en-US" i="1" dirty="0" smtClean="0"/>
              <a:t>rate</a:t>
            </a:r>
            <a:r>
              <a:rPr lang="en-US" dirty="0" smtClean="0"/>
              <a:t> at which electric </a:t>
            </a:r>
            <a:r>
              <a:rPr lang="en-US" u="sng" dirty="0" smtClean="0"/>
              <a:t>energy</a:t>
            </a:r>
            <a:r>
              <a:rPr lang="en-US" dirty="0" smtClean="0"/>
              <a:t> is transferred by an electric circuit. The SI unit of power is the Watt. (Wikipedia)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Power (as opposed to energy), in-and-of itself </a:t>
            </a:r>
            <a:r>
              <a:rPr lang="en-US" i="1" dirty="0" smtClean="0"/>
              <a:t>is</a:t>
            </a:r>
            <a:r>
              <a:rPr lang="en-US" dirty="0" smtClean="0"/>
              <a:t> important in embedded system design.</a:t>
            </a:r>
          </a:p>
          <a:p>
            <a:pPr lvl="1"/>
            <a:r>
              <a:rPr lang="en-US" dirty="0" smtClean="0"/>
              <a:t>For example there may be a cap on power draw from a given set of batteries.</a:t>
            </a:r>
          </a:p>
          <a:p>
            <a:pPr lvl="2"/>
            <a:r>
              <a:rPr lang="en-US" dirty="0" smtClean="0"/>
              <a:t>That is, they can’t supply energy at more than a given rate. 	</a:t>
            </a:r>
          </a:p>
          <a:p>
            <a:pPr lvl="1"/>
            <a:r>
              <a:rPr lang="en-US" dirty="0" smtClean="0"/>
              <a:t>Melting issues are power issues</a:t>
            </a:r>
          </a:p>
          <a:p>
            <a:pPr lvl="2"/>
            <a:r>
              <a:rPr lang="en-US" dirty="0" smtClean="0"/>
              <a:t>Admittedly over time.</a:t>
            </a:r>
          </a:p>
        </p:txBody>
      </p:sp>
      <p:pic>
        <p:nvPicPr>
          <p:cNvPr id="2050" name="Picture 2" descr="\mathrm{W = \frac{J}{s} = \frac{N\cdot m}{s} = \frac{kg\cdot m^2}{s^3}}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2895600"/>
            <a:ext cx="3704782" cy="714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do we mean by Power?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990600"/>
            <a:ext cx="8229600" cy="384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81000" y="4876800"/>
            <a:ext cx="7333290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30188" indent="-230188">
              <a:spcBef>
                <a:spcPct val="0"/>
              </a:spcBef>
              <a:buFont typeface="Arial" pitchFamily="34" charset="0"/>
              <a:buChar char="•"/>
            </a:pPr>
            <a:r>
              <a:rPr lang="en-US" sz="2000" b="1" dirty="0" smtClean="0"/>
              <a:t>Max Power: </a:t>
            </a:r>
            <a:r>
              <a:rPr lang="en-US" sz="2000" dirty="0" smtClean="0"/>
              <a:t>Artificial code generating max CPU activity</a:t>
            </a:r>
          </a:p>
          <a:p>
            <a:pPr marL="230188" indent="-230188">
              <a:spcBef>
                <a:spcPct val="0"/>
              </a:spcBef>
              <a:buFont typeface="Arial" pitchFamily="34" charset="0"/>
              <a:buChar char="•"/>
            </a:pPr>
            <a:r>
              <a:rPr lang="en-US" sz="2000" b="1" dirty="0" smtClean="0"/>
              <a:t>Worst-case App Trace: </a:t>
            </a:r>
            <a:r>
              <a:rPr lang="en-US" sz="2000" i="1" dirty="0" smtClean="0"/>
              <a:t>Practical</a:t>
            </a:r>
            <a:r>
              <a:rPr lang="en-US" sz="2000" dirty="0" smtClean="0"/>
              <a:t> applications worst-case</a:t>
            </a:r>
          </a:p>
          <a:p>
            <a:pPr marL="230188" indent="-230188">
              <a:spcBef>
                <a:spcPct val="0"/>
              </a:spcBef>
              <a:buFont typeface="Arial" pitchFamily="34" charset="0"/>
              <a:buChar char="•"/>
            </a:pPr>
            <a:r>
              <a:rPr lang="en-US" sz="2000" b="1" dirty="0" smtClean="0"/>
              <a:t>Thermal Power: </a:t>
            </a:r>
            <a:r>
              <a:rPr lang="en-US" sz="2000" dirty="0" smtClean="0"/>
              <a:t>Running average of worst-case app power </a:t>
            </a:r>
            <a:br>
              <a:rPr lang="en-US" sz="2000" dirty="0" smtClean="0"/>
            </a:br>
            <a:r>
              <a:rPr lang="en-US" sz="2000" dirty="0" smtClean="0"/>
              <a:t>over a time period corresponding to thermal time constant</a:t>
            </a:r>
          </a:p>
          <a:p>
            <a:pPr marL="230188" indent="-230188">
              <a:spcBef>
                <a:spcPct val="0"/>
              </a:spcBef>
              <a:buFont typeface="Arial" pitchFamily="34" charset="0"/>
              <a:buChar char="•"/>
            </a:pPr>
            <a:r>
              <a:rPr lang="en-US" sz="2000" b="1" dirty="0" smtClean="0"/>
              <a:t>Average Power: </a:t>
            </a:r>
            <a:r>
              <a:rPr lang="en-US" sz="2000" dirty="0" smtClean="0"/>
              <a:t>Long-term average of typical apps (minutes)</a:t>
            </a:r>
          </a:p>
          <a:p>
            <a:pPr marL="230188" indent="-230188">
              <a:spcBef>
                <a:spcPct val="0"/>
              </a:spcBef>
              <a:buFont typeface="Arial" pitchFamily="34" charset="0"/>
              <a:buChar char="•"/>
            </a:pPr>
            <a:r>
              <a:rPr lang="en-US" sz="2000" b="1" dirty="0" smtClean="0"/>
              <a:t>Transient Power: </a:t>
            </a:r>
            <a:r>
              <a:rPr lang="en-US" sz="2000" dirty="0" smtClean="0"/>
              <a:t>Variability in power consumption for supply net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3312895" cy="36933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Understanding Power and Energy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vs. Energy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C0000"/>
                </a:solidFill>
              </a:rPr>
              <a:t>Power</a:t>
            </a:r>
            <a:r>
              <a:rPr lang="en-US" dirty="0" smtClean="0"/>
              <a:t> consumption in </a:t>
            </a:r>
            <a:r>
              <a:rPr lang="en-US" dirty="0" smtClean="0">
                <a:solidFill>
                  <a:srgbClr val="CC0000"/>
                </a:solidFill>
              </a:rPr>
              <a:t>Watts</a:t>
            </a:r>
          </a:p>
          <a:p>
            <a:pPr lvl="1"/>
            <a:r>
              <a:rPr lang="en-US" dirty="0" smtClean="0"/>
              <a:t>Determines battery life in hours</a:t>
            </a:r>
          </a:p>
          <a:p>
            <a:pPr lvl="1"/>
            <a:r>
              <a:rPr lang="en-US" dirty="0" smtClean="0"/>
              <a:t>Sets packaging limits</a:t>
            </a:r>
          </a:p>
          <a:p>
            <a:r>
              <a:rPr lang="en-US" dirty="0" smtClean="0">
                <a:solidFill>
                  <a:srgbClr val="CC0000"/>
                </a:solidFill>
              </a:rPr>
              <a:t>Energy</a:t>
            </a:r>
            <a:r>
              <a:rPr lang="en-US" dirty="0" smtClean="0"/>
              <a:t> efficiency in </a:t>
            </a:r>
            <a:r>
              <a:rPr lang="en-US" dirty="0">
                <a:solidFill>
                  <a:srgbClr val="CC0000"/>
                </a:solidFill>
              </a:rPr>
              <a:t>J</a:t>
            </a:r>
            <a:r>
              <a:rPr lang="en-US" dirty="0" smtClean="0">
                <a:solidFill>
                  <a:srgbClr val="CC0000"/>
                </a:solidFill>
              </a:rPr>
              <a:t>oules</a:t>
            </a:r>
          </a:p>
          <a:p>
            <a:pPr lvl="1"/>
            <a:r>
              <a:rPr lang="en-US" dirty="0" smtClean="0"/>
              <a:t>Rate at </a:t>
            </a:r>
            <a:r>
              <a:rPr lang="en-US" smtClean="0"/>
              <a:t>which </a:t>
            </a:r>
            <a:r>
              <a:rPr lang="en-US" smtClean="0"/>
              <a:t>power is </a:t>
            </a:r>
            <a:r>
              <a:rPr lang="en-US" dirty="0" smtClean="0"/>
              <a:t>consumed over time</a:t>
            </a:r>
          </a:p>
          <a:p>
            <a:pPr lvl="1"/>
            <a:r>
              <a:rPr lang="en-US" dirty="0" smtClean="0"/>
              <a:t>Energy = power * delay (Joules = Watts * seconds)</a:t>
            </a:r>
          </a:p>
          <a:p>
            <a:pPr lvl="1"/>
            <a:r>
              <a:rPr lang="en-US" dirty="0" smtClean="0"/>
              <a:t>Lower energy number means less power to perform a computation at same frequency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3312895" cy="36933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Understanding Power and Energy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Power vs. Energy</a:t>
            </a:r>
          </a:p>
        </p:txBody>
      </p:sp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752600"/>
            <a:ext cx="7305675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0"/>
            <a:ext cx="3312895" cy="36933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Understanding Power and Energy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429000"/>
            <a:ext cx="2828925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Background issue #1: </a:t>
            </a:r>
            <a:br>
              <a:rPr lang="en-US" dirty="0" smtClean="0"/>
            </a:br>
            <a:r>
              <a:rPr lang="en-US" b="1" dirty="0" smtClean="0"/>
              <a:t>Inductance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038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An inductor “</a:t>
            </a:r>
            <a:r>
              <a:rPr lang="en-US" b="1" dirty="0" smtClean="0"/>
              <a:t>resists the change in the flow of electrons”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191000" y="1600200"/>
            <a:ext cx="44958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 light bulb is a resistor</a:t>
            </a:r>
            <a:r>
              <a:rPr lang="en-US" sz="2400" b="1" dirty="0" smtClean="0"/>
              <a:t>.</a:t>
            </a:r>
            <a:r>
              <a:rPr lang="en-US" sz="2400" dirty="0" smtClean="0"/>
              <a:t> The wire in the coil has much lower resistance (it's just wire)</a:t>
            </a:r>
          </a:p>
          <a:p>
            <a:pPr lvl="1"/>
            <a:r>
              <a:rPr lang="en-US" sz="2000" dirty="0" smtClean="0"/>
              <a:t>so what you would expect when you turn on the switch is for the bulb to glow very dimly. </a:t>
            </a:r>
          </a:p>
          <a:p>
            <a:r>
              <a:rPr lang="en-US" sz="2400" dirty="0" smtClean="0"/>
              <a:t>What happens instead is that when you close the switch, the bulb burns brightly and then gets dimmer. </a:t>
            </a:r>
          </a:p>
          <a:p>
            <a:pPr lvl="1"/>
            <a:r>
              <a:rPr lang="en-US" sz="2000" dirty="0" smtClean="0"/>
              <a:t>And when you open the switch, the bulb burns very brightly and then quickly goes out. 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52400" y="6477000"/>
            <a:ext cx="3511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http://electronics.howstuffworks.com/inductor1.htm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3081613" cy="36933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EECS 215/Physics 240 “review”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Background issue #2: </a:t>
            </a:r>
            <a:br>
              <a:rPr lang="en-US" dirty="0" smtClean="0"/>
            </a:br>
            <a:r>
              <a:rPr lang="en-US" b="1" dirty="0" smtClean="0"/>
              <a:t>Capacitance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capacitor resists the change of voltage</a:t>
            </a:r>
          </a:p>
          <a:p>
            <a:pPr lvl="1"/>
            <a:r>
              <a:rPr lang="en-US" dirty="0" smtClean="0"/>
              <a:t>When you first connect the battery, bulb lights up and then dims</a:t>
            </a:r>
          </a:p>
          <a:p>
            <a:pPr lvl="1"/>
            <a:r>
              <a:rPr lang="en-US" dirty="0" smtClean="0"/>
              <a:t>If you then remove the battery and replace with a wire the bulb will light again and then go out.</a:t>
            </a:r>
          </a:p>
        </p:txBody>
      </p:sp>
      <p:pic>
        <p:nvPicPr>
          <p:cNvPr id="2050" name="Picture 2" descr="http://static.ddmcdn.com/gif/capacitor-4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752600"/>
            <a:ext cx="3810000" cy="2933701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52400" y="6550223"/>
            <a:ext cx="62484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hlinkClick r:id="rId4"/>
              </a:rPr>
              <a:t>http://electronics.howstuffworks.com/capacitor1.htm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3081613" cy="36933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EECS 215/Physics 240 “review”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Background issue #3: </a:t>
            </a:r>
            <a:br>
              <a:rPr lang="en-US" dirty="0" smtClean="0"/>
            </a:br>
            <a:r>
              <a:rPr lang="en-US" b="1" dirty="0" smtClean="0"/>
              <a:t>Impendence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Impedance (symbol Z) is a measure of the overall opposition of a circuit to current, in other words: how much the circuit </a:t>
            </a:r>
            <a:r>
              <a:rPr lang="en-US" b="1" dirty="0"/>
              <a:t>impedes</a:t>
            </a:r>
            <a:r>
              <a:rPr lang="en-US" dirty="0"/>
              <a:t> the flow of current. </a:t>
            </a:r>
            <a:endParaRPr lang="en-US" dirty="0" smtClean="0"/>
          </a:p>
          <a:p>
            <a:pPr lvl="1"/>
            <a:r>
              <a:rPr lang="en-US" dirty="0" smtClean="0"/>
              <a:t>It </a:t>
            </a:r>
            <a:r>
              <a:rPr lang="en-US" dirty="0"/>
              <a:t>is like resistance, but it also takes into account the effects of capacitance and inductance. </a:t>
            </a:r>
            <a:r>
              <a:rPr lang="en-US" dirty="0" smtClean="0"/>
              <a:t>I</a:t>
            </a:r>
          </a:p>
          <a:p>
            <a:pPr lvl="1"/>
            <a:r>
              <a:rPr lang="en-US" dirty="0" smtClean="0"/>
              <a:t>Impedance </a:t>
            </a:r>
            <a:r>
              <a:rPr lang="en-US" dirty="0"/>
              <a:t>is measured in </a:t>
            </a:r>
            <a:r>
              <a:rPr lang="en-US" dirty="0" smtClean="0"/>
              <a:t>ohms.</a:t>
            </a:r>
          </a:p>
          <a:p>
            <a:pPr lvl="1"/>
            <a:r>
              <a:rPr lang="en-US" dirty="0" smtClean="0"/>
              <a:t>Impedance </a:t>
            </a:r>
            <a:r>
              <a:rPr lang="en-US" dirty="0"/>
              <a:t>is more complex than resistance because the effects of capacitance and inductance vary with the frequency of the current passing through the circuit and this means </a:t>
            </a:r>
            <a:r>
              <a:rPr lang="en-US" b="1" dirty="0"/>
              <a:t>impedance varies with frequency</a:t>
            </a:r>
            <a:r>
              <a:rPr lang="en-US" dirty="0"/>
              <a:t>! </a:t>
            </a:r>
            <a:endParaRPr lang="en-US" dirty="0" smtClean="0"/>
          </a:p>
          <a:p>
            <a:pPr lvl="2"/>
            <a:r>
              <a:rPr lang="en-US" dirty="0" smtClean="0"/>
              <a:t>The </a:t>
            </a:r>
            <a:r>
              <a:rPr lang="en-US" dirty="0"/>
              <a:t>effect of resistance is constant regardless of frequency.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6519446"/>
            <a:ext cx="36835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hlinkClick r:id="rId3"/>
              </a:rPr>
              <a:t>http://www.kpsec.freeuk.com/imped.htm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3081613" cy="36933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EECS 215/Physics 240 “review”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0" y="1524000"/>
          <a:ext cx="8910637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look at impedance</a:t>
            </a:r>
            <a:br>
              <a:rPr lang="en-US" dirty="0" smtClean="0"/>
            </a:br>
            <a:r>
              <a:rPr lang="en-US" sz="2700" dirty="0" smtClean="0"/>
              <a:t>(with capacitors, inductors and resistors vs. frequency)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6488668"/>
            <a:ext cx="2184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otice the log scales!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3081613" cy="36933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EECS 215/Physics 240 “review”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Power Integrity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In order to get digital electronics to work correctly, they need a minimum voltage differential. </a:t>
            </a:r>
          </a:p>
          <a:p>
            <a:pPr lvl="1"/>
            <a:r>
              <a:rPr lang="en-US" sz="2400" dirty="0" smtClean="0"/>
              <a:t>If we get below that, the devices might </a:t>
            </a:r>
          </a:p>
          <a:p>
            <a:pPr lvl="2"/>
            <a:r>
              <a:rPr lang="en-US" sz="2000" dirty="0"/>
              <a:t>B</a:t>
            </a:r>
            <a:r>
              <a:rPr lang="en-US" sz="2000" dirty="0" smtClean="0"/>
              <a:t>e slow (and thus not meet setup times)</a:t>
            </a:r>
          </a:p>
          <a:p>
            <a:pPr lvl="2"/>
            <a:r>
              <a:rPr lang="en-US" sz="2000" dirty="0" smtClean="0"/>
              <a:t>Lose state</a:t>
            </a:r>
          </a:p>
          <a:p>
            <a:pPr lvl="2"/>
            <a:r>
              <a:rPr lang="en-US" sz="2000" dirty="0" smtClean="0"/>
              <a:t>Reset or halt</a:t>
            </a:r>
          </a:p>
          <a:p>
            <a:pPr lvl="2"/>
            <a:r>
              <a:rPr lang="en-US" sz="2000" dirty="0" smtClean="0"/>
              <a:t>Just plain not work.</a:t>
            </a:r>
          </a:p>
          <a:p>
            <a:r>
              <a:rPr lang="en-US" sz="2800" dirty="0" smtClean="0"/>
              <a:t>Even a very (very) short “power droop” can cause the chip to die.</a:t>
            </a:r>
          </a:p>
          <a:p>
            <a:pPr lvl="1"/>
            <a:r>
              <a:rPr lang="en-US" sz="2400" dirty="0" smtClean="0"/>
              <a:t>In my experience, this is a really common problem. </a:t>
            </a:r>
          </a:p>
          <a:p>
            <a:r>
              <a:rPr lang="en-US" dirty="0" smtClean="0"/>
              <a:t>Keeping power/ground constant and noise/droop free is “</a:t>
            </a:r>
            <a:r>
              <a:rPr lang="en-US" b="1" dirty="0" smtClean="0"/>
              <a:t>Power Integrity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1621598" cy="36933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Power Integrity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need the </a:t>
            </a:r>
            <a:r>
              <a:rPr lang="en-US" dirty="0" err="1" smtClean="0"/>
              <a:t>Vcc</a:t>
            </a:r>
            <a:r>
              <a:rPr lang="en-US" dirty="0" smtClean="0"/>
              <a:t>/Ground differential to be fairly constant.</a:t>
            </a:r>
          </a:p>
          <a:p>
            <a:pPr lvl="1"/>
            <a:r>
              <a:rPr lang="en-US" dirty="0" smtClean="0"/>
              <a:t>But rapid changes in the amount of current needed will cause the voltage to spike or droop due to inductance.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basically want a “no-pass” filter.</a:t>
            </a:r>
          </a:p>
          <a:p>
            <a:pPr lvl="1"/>
            <a:r>
              <a:rPr lang="en-US" dirty="0" smtClean="0"/>
              <a:t>That is we don’t want to see </a:t>
            </a:r>
            <a:r>
              <a:rPr lang="en-US" i="1" u="sng" dirty="0" smtClean="0"/>
              <a:t>any</a:t>
            </a:r>
            <a:r>
              <a:rPr lang="en-US" dirty="0" smtClean="0"/>
              <a:t> signal on the </a:t>
            </a:r>
            <a:r>
              <a:rPr lang="en-US" dirty="0" err="1" smtClean="0"/>
              <a:t>Vcc</a:t>
            </a:r>
            <a:r>
              <a:rPr lang="en-US" dirty="0" smtClean="0"/>
              <a:t>/Ground lines.</a:t>
            </a:r>
          </a:p>
          <a:p>
            <a:pPr lvl="1"/>
            <a:r>
              <a:rPr lang="en-US" dirty="0" smtClean="0"/>
              <a:t>The obvious thing?</a:t>
            </a:r>
          </a:p>
          <a:p>
            <a:pPr lvl="2"/>
            <a:r>
              <a:rPr lang="en-US" dirty="0" smtClean="0"/>
              <a:t>“Add a capacitor” </a:t>
            </a:r>
          </a:p>
          <a:p>
            <a:pPr lvl="3"/>
            <a:r>
              <a:rPr lang="en-US" dirty="0" smtClean="0"/>
              <a:t>That should keep the voltage constant, right?</a:t>
            </a:r>
          </a:p>
          <a:p>
            <a:pPr lvl="2"/>
            <a:r>
              <a:rPr lang="en-US" dirty="0" smtClean="0"/>
              <a:t>The problem is we need to worry about a lot of frequencies AND capacitors aren’t ideal.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621598" cy="36933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Power Integrity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 we are covering three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Topic group stuff (5 minutes)</a:t>
            </a:r>
          </a:p>
          <a:p>
            <a:endParaRPr lang="en-US" dirty="0" smtClean="0"/>
          </a:p>
          <a:p>
            <a:r>
              <a:rPr lang="en-US" dirty="0" smtClean="0"/>
              <a:t>Start on electrical issues for PCBs</a:t>
            </a:r>
          </a:p>
          <a:p>
            <a:pPr lvl="1"/>
            <a:r>
              <a:rPr lang="en-US" dirty="0" smtClean="0"/>
              <a:t>Specifically power integrity issues</a:t>
            </a:r>
          </a:p>
          <a:p>
            <a:pPr lvl="2"/>
            <a:r>
              <a:rPr lang="en-US" dirty="0" smtClean="0"/>
              <a:t>And necessarily some review on power/energy topics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RTOS review (10-15 minutes?)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888448" cy="36933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Today…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Lots of frequencies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Even fairly slow devices these days are </a:t>
            </a:r>
            <a:r>
              <a:rPr lang="en-US" i="1" u="sng" dirty="0" smtClean="0"/>
              <a:t>capable</a:t>
            </a:r>
            <a:r>
              <a:rPr lang="en-US" dirty="0" smtClean="0"/>
              <a:t> of switching at very high frequencies.</a:t>
            </a:r>
          </a:p>
          <a:p>
            <a:pPr lvl="1"/>
            <a:r>
              <a:rPr lang="en-US" dirty="0" smtClean="0"/>
              <a:t>Basically we get drivers that have rise and fall times capable of going 1GHz or so.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This means we generally have to worry about frequencies from DC all the way to 1GHz.</a:t>
            </a:r>
          </a:p>
          <a:p>
            <a:pPr lvl="1"/>
            <a:r>
              <a:rPr lang="en-US" dirty="0" smtClean="0"/>
              <a:t>Because our chip may be varying its draw at rates up to that fast.</a:t>
            </a:r>
          </a:p>
          <a:p>
            <a:pPr lvl="1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621598" cy="36933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Power Integrity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Non-ideal devices.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4114800"/>
            <a:ext cx="8001000" cy="20113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ESR is Effective Series Resistance</a:t>
            </a:r>
          </a:p>
          <a:p>
            <a:r>
              <a:rPr lang="en-US" dirty="0" smtClean="0"/>
              <a:t>ESL is Effective Series Inductance</a:t>
            </a:r>
          </a:p>
          <a:p>
            <a:r>
              <a:rPr lang="en-US" dirty="0" err="1" smtClean="0"/>
              <a:t>Ceff</a:t>
            </a:r>
            <a:r>
              <a:rPr lang="en-US" dirty="0" smtClean="0"/>
              <a:t> is the effective capacitance.</a:t>
            </a:r>
          </a:p>
          <a:p>
            <a:pPr lvl="1"/>
            <a:r>
              <a:rPr lang="en-US" dirty="0" smtClean="0"/>
              <a:t>How does quantity effect these values?</a:t>
            </a:r>
          </a:p>
          <a:p>
            <a:r>
              <a:rPr lang="en-US" dirty="0" smtClean="0"/>
              <a:t>Obviously impendence will be varying by frequency.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295400"/>
            <a:ext cx="8739610" cy="2490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0" y="2209800"/>
            <a:ext cx="8915400" cy="381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1621598" cy="36933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Power Integrity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things can add to ESR/ESL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Generally a bad solder job can make ESR/ESL worse.</a:t>
            </a:r>
          </a:p>
          <a:p>
            <a:r>
              <a:rPr lang="en-US" dirty="0" smtClean="0"/>
              <a:t>Packaging has an impact</a:t>
            </a:r>
          </a:p>
          <a:p>
            <a:pPr lvl="1"/>
            <a:r>
              <a:rPr lang="en-US" dirty="0" smtClean="0"/>
              <a:t>wires have inductance so surface-mount packages preferred</a:t>
            </a:r>
          </a:p>
          <a:p>
            <a:r>
              <a:rPr lang="en-US" dirty="0" smtClean="0"/>
              <a:t>Pads can have an impact</a:t>
            </a:r>
          </a:p>
          <a:p>
            <a:pPr lvl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621598" cy="36933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Power Integrity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Given the previous table..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233362" y="1066800"/>
          <a:ext cx="8677275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5800" y="5648514"/>
            <a:ext cx="4243810" cy="1209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0" y="0"/>
            <a:ext cx="1621598" cy="36933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Power Integrity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Removing the PCB…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233362" y="1066800"/>
          <a:ext cx="8677275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0"/>
            <a:ext cx="1621598" cy="36933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Power Integrity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PCB part?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799" y="1447800"/>
            <a:ext cx="8061349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0"/>
            <a:ext cx="1621598" cy="36933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Power Integrity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762000"/>
          </a:xfrm>
        </p:spPr>
        <p:txBody>
          <a:bodyPr/>
          <a:lstStyle/>
          <a:p>
            <a:r>
              <a:rPr lang="en-US" dirty="0" smtClean="0"/>
              <a:t>But wait…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90600"/>
            <a:ext cx="4191000" cy="5334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VRM</a:t>
            </a:r>
          </a:p>
          <a:p>
            <a:pPr lvl="1"/>
            <a:r>
              <a:rPr lang="en-US" dirty="0" smtClean="0"/>
              <a:t>Voltage </a:t>
            </a:r>
            <a:r>
              <a:rPr lang="en-US" dirty="0"/>
              <a:t>regulator </a:t>
            </a:r>
            <a:r>
              <a:rPr lang="en-US" dirty="0" smtClean="0"/>
              <a:t>module</a:t>
            </a:r>
          </a:p>
          <a:p>
            <a:r>
              <a:rPr lang="en-US" dirty="0" smtClean="0"/>
              <a:t>bulk </a:t>
            </a:r>
            <a:r>
              <a:rPr lang="en-US" dirty="0"/>
              <a:t>bypass (tantalum) and decoupling capacitors (ceramic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These </a:t>
            </a:r>
            <a:r>
              <a:rPr lang="en-US" dirty="0"/>
              <a:t>capacitors supply instantaneous current (at different frequencies) to the drivers until the VRM can respond. 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However sets of different capacitors cause problems!</a:t>
            </a:r>
            <a:endParaRPr lang="en-US" dirty="0"/>
          </a:p>
        </p:txBody>
      </p:sp>
      <p:pic>
        <p:nvPicPr>
          <p:cNvPr id="5" name="Picture 2" descr="http://www.pcbdesign007.com/articlefiles/85396-barry%20pdn%20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8196" y="838200"/>
            <a:ext cx="4645804" cy="2819400"/>
          </a:xfrm>
          <a:prstGeom prst="rect">
            <a:avLst/>
          </a:prstGeom>
          <a:noFill/>
        </p:spPr>
      </p:pic>
      <p:pic>
        <p:nvPicPr>
          <p:cNvPr id="87042" name="Picture 2" descr="http://www.pcbdesign007.com/articlefiles/85396-barry%20pdn%203.jpg"/>
          <p:cNvPicPr>
            <a:picLocks noChangeAspect="1" noChangeArrowheads="1"/>
          </p:cNvPicPr>
          <p:nvPr/>
        </p:nvPicPr>
        <p:blipFill>
          <a:blip r:embed="rId4" cstate="print"/>
          <a:srcRect l="1710" t="5252" r="5983" b="6768"/>
          <a:stretch>
            <a:fillRect/>
          </a:stretch>
        </p:blipFill>
        <p:spPr bwMode="auto">
          <a:xfrm>
            <a:off x="4607169" y="3581400"/>
            <a:ext cx="4536831" cy="32766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6400800"/>
            <a:ext cx="39698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hlinkClick r:id="rId5"/>
              </a:rPr>
              <a:t>http://www.pcbdesign007.com/pages/columns.cgi?</a:t>
            </a:r>
            <a:br>
              <a:rPr lang="en-US" sz="1400" dirty="0" smtClean="0">
                <a:hlinkClick r:id="rId5"/>
              </a:rPr>
            </a:br>
            <a:r>
              <a:rPr lang="en-US" sz="1400" dirty="0" err="1" smtClean="0">
                <a:hlinkClick r:id="rId5"/>
              </a:rPr>
              <a:t>artcatid</a:t>
            </a:r>
            <a:r>
              <a:rPr lang="en-US" sz="1400" dirty="0" smtClean="0">
                <a:hlinkClick r:id="rId5"/>
              </a:rPr>
              <a:t>=0&amp;clmid=65&amp;artid=85396&amp;pg=3&amp;_pf_=1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1621598" cy="36933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Power Integrity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Integrity (PI)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Power integrity is about keeping the </a:t>
            </a:r>
            <a:r>
              <a:rPr lang="en-US" dirty="0" err="1" smtClean="0"/>
              <a:t>Vcc</a:t>
            </a:r>
            <a:r>
              <a:rPr lang="en-US" dirty="0" smtClean="0"/>
              <a:t>/ground difference constant.</a:t>
            </a:r>
          </a:p>
          <a:p>
            <a:pPr lvl="1"/>
            <a:r>
              <a:rPr lang="en-US" dirty="0" smtClean="0"/>
              <a:t>This is hard because the devices that sink power do so in “pulses” due to their own clocks</a:t>
            </a:r>
          </a:p>
          <a:p>
            <a:pPr lvl="1"/>
            <a:r>
              <a:rPr lang="en-US" dirty="0" smtClean="0"/>
              <a:t>Need caps to kee</a:t>
            </a:r>
            <a:r>
              <a:rPr lang="en-US" dirty="0"/>
              <a:t>p</a:t>
            </a:r>
            <a:r>
              <a:rPr lang="en-US" dirty="0" smtClean="0"/>
              <a:t> value constant</a:t>
            </a:r>
          </a:p>
          <a:p>
            <a:pPr lvl="2"/>
            <a:r>
              <a:rPr lang="en-US" dirty="0" smtClean="0"/>
              <a:t>But parasitic ESR/ESL cause problems</a:t>
            </a:r>
          </a:p>
          <a:p>
            <a:pPr lvl="2"/>
            <a:r>
              <a:rPr lang="en-US" dirty="0" smtClean="0"/>
              <a:t>So lots of them==good</a:t>
            </a:r>
          </a:p>
          <a:p>
            <a:pPr lvl="3"/>
            <a:r>
              <a:rPr lang="en-US" dirty="0" smtClean="0"/>
              <a:t>Reduce ESR/ESL</a:t>
            </a:r>
          </a:p>
          <a:p>
            <a:pPr lvl="3"/>
            <a:r>
              <a:rPr lang="en-US" dirty="0" smtClean="0"/>
              <a:t>Increase capacitance. </a:t>
            </a:r>
          </a:p>
          <a:p>
            <a:pPr lvl="1"/>
            <a:r>
              <a:rPr lang="en-US" dirty="0" smtClean="0"/>
              <a:t>But anti-resonance can cause problems!</a:t>
            </a:r>
          </a:p>
          <a:p>
            <a:pPr lvl="2"/>
            <a:r>
              <a:rPr lang="en-US" dirty="0" smtClean="0"/>
              <a:t>Need Spice or other tools to model.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621598" cy="36933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Power Integrity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RTOS review/context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Going to discuss ticks, scheduler and more.</a:t>
            </a:r>
          </a:p>
          <a:p>
            <a:pPr lvl="1"/>
            <a:r>
              <a:rPr lang="en-US" dirty="0" smtClean="0"/>
              <a:t>Done on board.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671209" cy="36933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RTOS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First: Candy bars I owe?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groups and 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10/31: TBD topic, Touch panels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11/7: OBD, USB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11/14: Audio Jack, Cameras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1363130" cy="36933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Topic groups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groups: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2 weeks before:</a:t>
            </a:r>
          </a:p>
          <a:p>
            <a:pPr lvl="1"/>
            <a:r>
              <a:rPr lang="en-US" dirty="0" smtClean="0"/>
              <a:t>Group comes to office hours with an outline.  </a:t>
            </a:r>
          </a:p>
          <a:p>
            <a:r>
              <a:rPr lang="en-US" b="1" dirty="0" smtClean="0"/>
              <a:t>6-10 school days before:</a:t>
            </a:r>
          </a:p>
          <a:p>
            <a:pPr lvl="1"/>
            <a:r>
              <a:rPr lang="en-US" dirty="0" smtClean="0"/>
              <a:t>Give first practice talk (10% of grade)</a:t>
            </a:r>
          </a:p>
          <a:p>
            <a:r>
              <a:rPr lang="en-US" b="1" dirty="0" smtClean="0"/>
              <a:t> ~4 school days before</a:t>
            </a:r>
          </a:p>
          <a:p>
            <a:pPr lvl="1"/>
            <a:r>
              <a:rPr lang="en-US" dirty="0" smtClean="0"/>
              <a:t>Give second practice talk (10% of grade)</a:t>
            </a:r>
          </a:p>
          <a:p>
            <a:r>
              <a:rPr lang="en-US" b="1" dirty="0" smtClean="0"/>
              <a:t>Day of:</a:t>
            </a:r>
          </a:p>
          <a:p>
            <a:pPr lvl="1"/>
            <a:r>
              <a:rPr lang="en-US" dirty="0" smtClean="0"/>
              <a:t>Give 25 minute (group of 2) or 35 minute (group of 3) talk in class.</a:t>
            </a:r>
          </a:p>
          <a:p>
            <a:r>
              <a:rPr lang="en-US" b="1" dirty="0" smtClean="0"/>
              <a:t>A week after </a:t>
            </a:r>
          </a:p>
          <a:p>
            <a:pPr lvl="1"/>
            <a:r>
              <a:rPr lang="en-US" dirty="0" smtClean="0"/>
              <a:t>Written report due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Note: occasionally groups need a third (ungraded) practice talk.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1363130" cy="36933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Topic groups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Doodle for practice talks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set of appointment times:</a:t>
            </a:r>
          </a:p>
          <a:p>
            <a:pPr lvl="1"/>
            <a:r>
              <a:rPr lang="en-US" b="1" dirty="0" smtClean="0"/>
              <a:t>http://tinyurl.com/498f12-talks1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1363130" cy="36933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Topic groups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Some electrical issues related to the building of PCBs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High-speed PCB design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There are a lot of electrical issues to deal with when working with high-speed PCBs.</a:t>
            </a:r>
          </a:p>
          <a:p>
            <a:pPr lvl="1"/>
            <a:r>
              <a:rPr lang="en-US" b="1" dirty="0" smtClean="0"/>
              <a:t>Supplying power, storing energy and dissipating heat</a:t>
            </a:r>
          </a:p>
          <a:p>
            <a:pPr lvl="2"/>
            <a:r>
              <a:rPr lang="en-US" dirty="0"/>
              <a:t>P</a:t>
            </a:r>
            <a:r>
              <a:rPr lang="en-US" dirty="0" smtClean="0"/>
              <a:t>ower supplies, </a:t>
            </a:r>
            <a:r>
              <a:rPr lang="en-US" dirty="0"/>
              <a:t>b</a:t>
            </a:r>
            <a:r>
              <a:rPr lang="en-US" dirty="0" smtClean="0"/>
              <a:t>atteries, and heat sinks.</a:t>
            </a:r>
          </a:p>
          <a:p>
            <a:pPr lvl="1"/>
            <a:r>
              <a:rPr lang="en-US" b="1" dirty="0" smtClean="0"/>
              <a:t>Power Integrity (PI)</a:t>
            </a:r>
          </a:p>
          <a:p>
            <a:pPr lvl="2"/>
            <a:r>
              <a:rPr lang="en-US" dirty="0" smtClean="0"/>
              <a:t>We need to be sure that we keep the power and ground at approximately constant values.</a:t>
            </a:r>
          </a:p>
          <a:p>
            <a:pPr lvl="1"/>
            <a:r>
              <a:rPr lang="en-US" b="1" dirty="0" smtClean="0"/>
              <a:t>Signal Integrity (SI)</a:t>
            </a:r>
          </a:p>
          <a:p>
            <a:pPr lvl="2"/>
            <a:r>
              <a:rPr lang="en-US" dirty="0" smtClean="0"/>
              <a:t>We need to make sure data on the wires gets there.</a:t>
            </a:r>
          </a:p>
          <a:p>
            <a:pPr lvl="1"/>
            <a:r>
              <a:rPr lang="en-US" b="1" dirty="0" smtClean="0"/>
              <a:t>Electro-magnetic interference/compatibility (EMI/EMC)</a:t>
            </a:r>
          </a:p>
          <a:p>
            <a:pPr lvl="2"/>
            <a:r>
              <a:rPr lang="en-US" dirty="0" smtClean="0"/>
              <a:t>We need to watch out for generating radio-frequency noise</a:t>
            </a:r>
          </a:p>
          <a:p>
            <a:pPr lvl="3"/>
            <a:r>
              <a:rPr lang="en-US" dirty="0" smtClean="0"/>
              <a:t>The FCC is a bit picky about this.</a:t>
            </a:r>
          </a:p>
          <a:p>
            <a:pPr lvl="2"/>
            <a:r>
              <a:rPr lang="en-US" dirty="0" smtClean="0"/>
              <a:t>We don’t want RF noise to interfere with us.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931234" cy="36933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EE issues overview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Background</a:t>
            </a:r>
          </a:p>
          <a:p>
            <a:pPr lvl="1"/>
            <a:r>
              <a:rPr lang="en-US" dirty="0" smtClean="0"/>
              <a:t>Understanding power and energy</a:t>
            </a:r>
          </a:p>
          <a:p>
            <a:pPr lvl="1"/>
            <a:r>
              <a:rPr lang="en-US" dirty="0" smtClean="0"/>
              <a:t>Basics of In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EECS 215 “review/introduction”</a:t>
            </a:r>
          </a:p>
          <a:p>
            <a:pPr lvl="1"/>
            <a:r>
              <a:rPr lang="en-US" dirty="0" smtClean="0"/>
              <a:t>On capacitors, inductors, resistors and impedance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Power integrity (PI)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1208</Words>
  <Application>Microsoft Office PowerPoint</Application>
  <PresentationFormat>On-screen Show (4:3)</PresentationFormat>
  <Paragraphs>218</Paragraphs>
  <Slides>28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Office Theme</vt:lpstr>
      <vt:lpstr>1_Office Theme</vt:lpstr>
      <vt:lpstr>EECS 498 Advanced Embedded Systems</vt:lpstr>
      <vt:lpstr>Today we are covering three things</vt:lpstr>
      <vt:lpstr>First: Candy bars I owe?</vt:lpstr>
      <vt:lpstr>Topic groups and dates</vt:lpstr>
      <vt:lpstr>Topic groups: schedule</vt:lpstr>
      <vt:lpstr>Doodle for practice talks</vt:lpstr>
      <vt:lpstr>Some electrical issues related to the building of PCBs</vt:lpstr>
      <vt:lpstr>High-speed PCB design issues</vt:lpstr>
      <vt:lpstr>Outline </vt:lpstr>
      <vt:lpstr>Power!</vt:lpstr>
      <vt:lpstr>What do we mean by Power?</vt:lpstr>
      <vt:lpstr>Power vs. Energy</vt:lpstr>
      <vt:lpstr>Power vs. Energy</vt:lpstr>
      <vt:lpstr>Background issue #1:  Inductance</vt:lpstr>
      <vt:lpstr>Background issue #2:  Capacitance</vt:lpstr>
      <vt:lpstr>Background issue #3:  Impendence</vt:lpstr>
      <vt:lpstr>A look at impedance (with capacitors, inductors and resistors vs. frequency)</vt:lpstr>
      <vt:lpstr>Power Integrity</vt:lpstr>
      <vt:lpstr>So?</vt:lpstr>
      <vt:lpstr>Lots of frequencies</vt:lpstr>
      <vt:lpstr>Non-ideal devices.</vt:lpstr>
      <vt:lpstr>Other things can add to ESR/ESL</vt:lpstr>
      <vt:lpstr>Given the previous table..</vt:lpstr>
      <vt:lpstr>Removing the PCB…</vt:lpstr>
      <vt:lpstr>What is the PCB part?</vt:lpstr>
      <vt:lpstr>But wait…</vt:lpstr>
      <vt:lpstr>Power Integrity (PI) summary</vt:lpstr>
      <vt:lpstr>RTOS review/context</vt:lpstr>
    </vt:vector>
  </TitlesOfParts>
  <Company>University of Michigan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EECS 498 Advanced Embedded Systems</dc:title>
  <dc:creator>brehob</dc:creator>
  <cp:lastModifiedBy>brehob</cp:lastModifiedBy>
  <cp:revision>19</cp:revision>
  <dcterms:created xsi:type="dcterms:W3CDTF">2012-10-17T16:03:56Z</dcterms:created>
  <dcterms:modified xsi:type="dcterms:W3CDTF">2012-10-24T16:26:55Z</dcterms:modified>
</cp:coreProperties>
</file>